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93" r:id="rId5"/>
    <p:sldId id="309" r:id="rId6"/>
    <p:sldId id="311" r:id="rId7"/>
    <p:sldId id="297" r:id="rId8"/>
    <p:sldId id="298" r:id="rId9"/>
    <p:sldId id="312" r:id="rId10"/>
    <p:sldId id="313" r:id="rId11"/>
    <p:sldId id="316" r:id="rId12"/>
    <p:sldId id="315" r:id="rId13"/>
    <p:sldId id="300" r:id="rId14"/>
    <p:sldId id="317" r:id="rId15"/>
    <p:sldId id="301" r:id="rId16"/>
    <p:sldId id="302" r:id="rId17"/>
    <p:sldId id="303" r:id="rId18"/>
    <p:sldId id="314" r:id="rId19"/>
    <p:sldId id="323" r:id="rId20"/>
    <p:sldId id="304" r:id="rId21"/>
    <p:sldId id="307" r:id="rId22"/>
    <p:sldId id="324" r:id="rId23"/>
    <p:sldId id="305" r:id="rId24"/>
    <p:sldId id="318" r:id="rId25"/>
    <p:sldId id="306" r:id="rId26"/>
    <p:sldId id="319" r:id="rId27"/>
    <p:sldId id="320" r:id="rId28"/>
    <p:sldId id="321" r:id="rId29"/>
    <p:sldId id="308" r:id="rId30"/>
    <p:sldId id="32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1A2B3-35CC-4895-9604-A826616255BB}" v="35" dt="2022-04-23T14:10:38.509"/>
    <p1510:client id="{46B9CDCE-DBF7-446C-93B1-4E2B9E1CB930}" v="1606" dt="2022-04-23T10:05:05.137"/>
    <p1510:client id="{5D98EC2A-330D-4792-8E85-411C0388D69D}" v="107" dt="2022-04-23T14:07:50.389"/>
    <p1510:client id="{7380EFC3-7914-442E-922B-00EACDC0EDF7}" v="510" dt="2022-04-23T07:44:04.099"/>
    <p1510:client id="{87899883-5D14-427C-AC3D-5B14121421B9}" v="661" dt="2022-04-23T06:55:31.891"/>
    <p1510:client id="{B2BC5C5E-FE92-4DBE-8F50-A3CF38D66A2A}" v="927" dt="2022-04-23T14:10:39.387"/>
    <p1510:client id="{CBA49202-F4A8-49EE-A572-AEED3845FB09}" v="3260" dt="2022-04-23T06:04:07.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NG056@e.ntu.edu.sg" userId="d05a82dd-ccac-4322-8bbb-24c6aa5dc4ce" providerId="ADAL" clId="{B2BC5C5E-FE92-4DBE-8F50-A3CF38D66A2A}"/>
    <pc:docChg chg="undo redo custSel addSld delSld modSld sldOrd">
      <pc:chgData name="XNG056@e.ntu.edu.sg" userId="d05a82dd-ccac-4322-8bbb-24c6aa5dc4ce" providerId="ADAL" clId="{B2BC5C5E-FE92-4DBE-8F50-A3CF38D66A2A}" dt="2022-04-23T14:10:39.387" v="4267" actId="2696"/>
      <pc:docMkLst>
        <pc:docMk/>
      </pc:docMkLst>
      <pc:sldChg chg="addSp modSp mod">
        <pc:chgData name="XNG056@e.ntu.edu.sg" userId="d05a82dd-ccac-4322-8bbb-24c6aa5dc4ce" providerId="ADAL" clId="{B2BC5C5E-FE92-4DBE-8F50-A3CF38D66A2A}" dt="2022-04-23T14:08:58.086" v="4264"/>
        <pc:sldMkLst>
          <pc:docMk/>
          <pc:sldMk cId="4269681522" sldId="293"/>
        </pc:sldMkLst>
        <pc:spChg chg="mod">
          <ac:chgData name="XNG056@e.ntu.edu.sg" userId="d05a82dd-ccac-4322-8bbb-24c6aa5dc4ce" providerId="ADAL" clId="{B2BC5C5E-FE92-4DBE-8F50-A3CF38D66A2A}" dt="2022-04-23T14:02:58.274" v="4258" actId="404"/>
          <ac:spMkLst>
            <pc:docMk/>
            <pc:sldMk cId="4269681522" sldId="293"/>
            <ac:spMk id="2" creationId="{18C3B467-088C-4F3D-A9A7-105C4E1E20CD}"/>
          </ac:spMkLst>
        </pc:spChg>
        <pc:spChg chg="mod">
          <ac:chgData name="XNG056@e.ntu.edu.sg" userId="d05a82dd-ccac-4322-8bbb-24c6aa5dc4ce" providerId="ADAL" clId="{B2BC5C5E-FE92-4DBE-8F50-A3CF38D66A2A}" dt="2022-04-23T14:08:58.086" v="4264"/>
          <ac:spMkLst>
            <pc:docMk/>
            <pc:sldMk cId="4269681522" sldId="293"/>
            <ac:spMk id="3" creationId="{C8722DDC-8EEE-4A06-8DFE-B44871EAA2CF}"/>
          </ac:spMkLst>
        </pc:spChg>
        <pc:picChg chg="add mod">
          <ac:chgData name="XNG056@e.ntu.edu.sg" userId="d05a82dd-ccac-4322-8bbb-24c6aa5dc4ce" providerId="ADAL" clId="{B2BC5C5E-FE92-4DBE-8F50-A3CF38D66A2A}" dt="2022-04-19T06:45:55.437" v="2871" actId="1076"/>
          <ac:picMkLst>
            <pc:docMk/>
            <pc:sldMk cId="4269681522" sldId="293"/>
            <ac:picMk id="1026" creationId="{74381414-27FF-46D7-8122-AFB43E020421}"/>
          </ac:picMkLst>
        </pc:picChg>
      </pc:sldChg>
      <pc:sldChg chg="addSp delSp modSp mod setBg">
        <pc:chgData name="XNG056@e.ntu.edu.sg" userId="d05a82dd-ccac-4322-8bbb-24c6aa5dc4ce" providerId="ADAL" clId="{B2BC5C5E-FE92-4DBE-8F50-A3CF38D66A2A}" dt="2022-04-19T06:14:20.579" v="1277" actId="1076"/>
        <pc:sldMkLst>
          <pc:docMk/>
          <pc:sldMk cId="3980716491" sldId="297"/>
        </pc:sldMkLst>
        <pc:spChg chg="mod">
          <ac:chgData name="XNG056@e.ntu.edu.sg" userId="d05a82dd-ccac-4322-8bbb-24c6aa5dc4ce" providerId="ADAL" clId="{B2BC5C5E-FE92-4DBE-8F50-A3CF38D66A2A}" dt="2022-04-19T06:13:07.495" v="1263" actId="26606"/>
          <ac:spMkLst>
            <pc:docMk/>
            <pc:sldMk cId="3980716491" sldId="297"/>
            <ac:spMk id="2" creationId="{045197F3-C2ED-4FE5-95A8-72C8B55D003D}"/>
          </ac:spMkLst>
        </pc:spChg>
        <pc:spChg chg="add del">
          <ac:chgData name="XNG056@e.ntu.edu.sg" userId="d05a82dd-ccac-4322-8bbb-24c6aa5dc4ce" providerId="ADAL" clId="{B2BC5C5E-FE92-4DBE-8F50-A3CF38D66A2A}" dt="2022-04-19T06:13:07.495" v="1263" actId="26606"/>
          <ac:spMkLst>
            <pc:docMk/>
            <pc:sldMk cId="3980716491" sldId="297"/>
            <ac:spMk id="137" creationId="{642D5108-A326-436F-BF2B-DD5A755DE26C}"/>
          </ac:spMkLst>
        </pc:spChg>
        <pc:spChg chg="add del">
          <ac:chgData name="XNG056@e.ntu.edu.sg" userId="d05a82dd-ccac-4322-8bbb-24c6aa5dc4ce" providerId="ADAL" clId="{B2BC5C5E-FE92-4DBE-8F50-A3CF38D66A2A}" dt="2022-04-19T06:13:07.495" v="1263" actId="26606"/>
          <ac:spMkLst>
            <pc:docMk/>
            <pc:sldMk cId="3980716491" sldId="297"/>
            <ac:spMk id="139" creationId="{AEE41A4C-A65C-4C93-BC63-5CD836543C1F}"/>
          </ac:spMkLst>
        </pc:spChg>
        <pc:spChg chg="add del">
          <ac:chgData name="XNG056@e.ntu.edu.sg" userId="d05a82dd-ccac-4322-8bbb-24c6aa5dc4ce" providerId="ADAL" clId="{B2BC5C5E-FE92-4DBE-8F50-A3CF38D66A2A}" dt="2022-04-19T06:13:07.495" v="1263" actId="26606"/>
          <ac:spMkLst>
            <pc:docMk/>
            <pc:sldMk cId="3980716491" sldId="297"/>
            <ac:spMk id="141" creationId="{A371A270-461B-4F51-800E-BA55C928AE3F}"/>
          </ac:spMkLst>
        </pc:spChg>
        <pc:graphicFrameChg chg="mod modGraphic">
          <ac:chgData name="XNG056@e.ntu.edu.sg" userId="d05a82dd-ccac-4322-8bbb-24c6aa5dc4ce" providerId="ADAL" clId="{B2BC5C5E-FE92-4DBE-8F50-A3CF38D66A2A}" dt="2022-04-19T06:14:13.416" v="1275" actId="404"/>
          <ac:graphicFrameMkLst>
            <pc:docMk/>
            <pc:sldMk cId="3980716491" sldId="297"/>
            <ac:graphicFrameMk id="3076" creationId="{E97F2ADB-10A3-1533-413F-781E5B4225EF}"/>
          </ac:graphicFrameMkLst>
        </pc:graphicFrameChg>
        <pc:picChg chg="mod">
          <ac:chgData name="XNG056@e.ntu.edu.sg" userId="d05a82dd-ccac-4322-8bbb-24c6aa5dc4ce" providerId="ADAL" clId="{B2BC5C5E-FE92-4DBE-8F50-A3CF38D66A2A}" dt="2022-04-19T06:13:07.495" v="1263" actId="26606"/>
          <ac:picMkLst>
            <pc:docMk/>
            <pc:sldMk cId="3980716491" sldId="297"/>
            <ac:picMk id="3074" creationId="{264FDF16-0AAA-437A-8B94-04BE7B7E6B82}"/>
          </ac:picMkLst>
        </pc:picChg>
        <pc:picChg chg="add del mod ord">
          <ac:chgData name="XNG056@e.ntu.edu.sg" userId="d05a82dd-ccac-4322-8bbb-24c6aa5dc4ce" providerId="ADAL" clId="{B2BC5C5E-FE92-4DBE-8F50-A3CF38D66A2A}" dt="2022-04-19T06:14:18.382" v="1276" actId="1076"/>
          <ac:picMkLst>
            <pc:docMk/>
            <pc:sldMk cId="3980716491" sldId="297"/>
            <ac:picMk id="10242" creationId="{9EF40301-24EF-4E66-8ED3-57A7A01A9251}"/>
          </ac:picMkLst>
        </pc:picChg>
        <pc:picChg chg="add del mod ord">
          <ac:chgData name="XNG056@e.ntu.edu.sg" userId="d05a82dd-ccac-4322-8bbb-24c6aa5dc4ce" providerId="ADAL" clId="{B2BC5C5E-FE92-4DBE-8F50-A3CF38D66A2A}" dt="2022-04-19T06:14:20.579" v="1277" actId="1076"/>
          <ac:picMkLst>
            <pc:docMk/>
            <pc:sldMk cId="3980716491" sldId="297"/>
            <ac:picMk id="10244" creationId="{B733BE7F-1420-4FD1-B672-148FABD2B42C}"/>
          </ac:picMkLst>
        </pc:picChg>
      </pc:sldChg>
      <pc:sldChg chg="addSp modSp mod">
        <pc:chgData name="XNG056@e.ntu.edu.sg" userId="d05a82dd-ccac-4322-8bbb-24c6aa5dc4ce" providerId="ADAL" clId="{B2BC5C5E-FE92-4DBE-8F50-A3CF38D66A2A}" dt="2022-04-19T06:25:24.101" v="1662" actId="1076"/>
        <pc:sldMkLst>
          <pc:docMk/>
          <pc:sldMk cId="3243335792" sldId="298"/>
        </pc:sldMkLst>
        <pc:spChg chg="mod">
          <ac:chgData name="XNG056@e.ntu.edu.sg" userId="d05a82dd-ccac-4322-8bbb-24c6aa5dc4ce" providerId="ADAL" clId="{B2BC5C5E-FE92-4DBE-8F50-A3CF38D66A2A}" dt="2022-04-19T06:24:01.937" v="1656" actId="21"/>
          <ac:spMkLst>
            <pc:docMk/>
            <pc:sldMk cId="3243335792" sldId="298"/>
            <ac:spMk id="3" creationId="{3AEE52A7-79EC-4F3F-9FB2-48C6DFDA7583}"/>
          </ac:spMkLst>
        </pc:spChg>
        <pc:picChg chg="mod">
          <ac:chgData name="XNG056@e.ntu.edu.sg" userId="d05a82dd-ccac-4322-8bbb-24c6aa5dc4ce" providerId="ADAL" clId="{B2BC5C5E-FE92-4DBE-8F50-A3CF38D66A2A}" dt="2022-04-19T06:11:52.764" v="1220" actId="1076"/>
          <ac:picMkLst>
            <pc:docMk/>
            <pc:sldMk cId="3243335792" sldId="298"/>
            <ac:picMk id="4104" creationId="{D3DA81F4-7672-4077-B5C4-0599E2F7184C}"/>
          </ac:picMkLst>
        </pc:picChg>
        <pc:picChg chg="mod">
          <ac:chgData name="XNG056@e.ntu.edu.sg" userId="d05a82dd-ccac-4322-8bbb-24c6aa5dc4ce" providerId="ADAL" clId="{B2BC5C5E-FE92-4DBE-8F50-A3CF38D66A2A}" dt="2022-04-19T06:12:18.338" v="1251" actId="1076"/>
          <ac:picMkLst>
            <pc:docMk/>
            <pc:sldMk cId="3243335792" sldId="298"/>
            <ac:picMk id="4108" creationId="{AA35CE8F-9974-46A1-9691-8300565F69A4}"/>
          </ac:picMkLst>
        </pc:picChg>
        <pc:picChg chg="add mod">
          <ac:chgData name="XNG056@e.ntu.edu.sg" userId="d05a82dd-ccac-4322-8bbb-24c6aa5dc4ce" providerId="ADAL" clId="{B2BC5C5E-FE92-4DBE-8F50-A3CF38D66A2A}" dt="2022-04-19T06:24:35.142" v="1659" actId="1076"/>
          <ac:picMkLst>
            <pc:docMk/>
            <pc:sldMk cId="3243335792" sldId="298"/>
            <ac:picMk id="13314" creationId="{37445EB4-AA71-44EA-924A-21A66FA987B7}"/>
          </ac:picMkLst>
        </pc:picChg>
        <pc:picChg chg="add mod">
          <ac:chgData name="XNG056@e.ntu.edu.sg" userId="d05a82dd-ccac-4322-8bbb-24c6aa5dc4ce" providerId="ADAL" clId="{B2BC5C5E-FE92-4DBE-8F50-A3CF38D66A2A}" dt="2022-04-19T06:25:24.101" v="1662" actId="1076"/>
          <ac:picMkLst>
            <pc:docMk/>
            <pc:sldMk cId="3243335792" sldId="298"/>
            <ac:picMk id="13316" creationId="{F7B67EE2-AC43-457E-A216-51264A35D52A}"/>
          </ac:picMkLst>
        </pc:picChg>
      </pc:sldChg>
      <pc:sldChg chg="addSp modSp mod">
        <pc:chgData name="XNG056@e.ntu.edu.sg" userId="d05a82dd-ccac-4322-8bbb-24c6aa5dc4ce" providerId="ADAL" clId="{B2BC5C5E-FE92-4DBE-8F50-A3CF38D66A2A}" dt="2022-04-19T06:20:54.343" v="1384" actId="1076"/>
        <pc:sldMkLst>
          <pc:docMk/>
          <pc:sldMk cId="3710428345" sldId="300"/>
        </pc:sldMkLst>
        <pc:spChg chg="mod">
          <ac:chgData name="XNG056@e.ntu.edu.sg" userId="d05a82dd-ccac-4322-8bbb-24c6aa5dc4ce" providerId="ADAL" clId="{B2BC5C5E-FE92-4DBE-8F50-A3CF38D66A2A}" dt="2022-04-19T06:16:51.846" v="1377" actId="20577"/>
          <ac:spMkLst>
            <pc:docMk/>
            <pc:sldMk cId="3710428345" sldId="300"/>
            <ac:spMk id="3" creationId="{5C712DF5-57C0-4FB5-9459-A8BBF9E6BB9D}"/>
          </ac:spMkLst>
        </pc:spChg>
        <pc:picChg chg="add mod">
          <ac:chgData name="XNG056@e.ntu.edu.sg" userId="d05a82dd-ccac-4322-8bbb-24c6aa5dc4ce" providerId="ADAL" clId="{B2BC5C5E-FE92-4DBE-8F50-A3CF38D66A2A}" dt="2022-04-19T06:16:04.750" v="1364" actId="1076"/>
          <ac:picMkLst>
            <pc:docMk/>
            <pc:sldMk cId="3710428345" sldId="300"/>
            <ac:picMk id="4" creationId="{C300EE11-211B-4E09-A287-3C3A3BC7891C}"/>
          </ac:picMkLst>
        </pc:picChg>
        <pc:picChg chg="add mod">
          <ac:chgData name="XNG056@e.ntu.edu.sg" userId="d05a82dd-ccac-4322-8bbb-24c6aa5dc4ce" providerId="ADAL" clId="{B2BC5C5E-FE92-4DBE-8F50-A3CF38D66A2A}" dt="2022-04-19T06:16:49.661" v="1376" actId="1076"/>
          <ac:picMkLst>
            <pc:docMk/>
            <pc:sldMk cId="3710428345" sldId="300"/>
            <ac:picMk id="11268" creationId="{85886159-2EBB-4660-959C-52BBFE85F2C5}"/>
          </ac:picMkLst>
        </pc:picChg>
        <pc:picChg chg="add mod">
          <ac:chgData name="XNG056@e.ntu.edu.sg" userId="d05a82dd-ccac-4322-8bbb-24c6aa5dc4ce" providerId="ADAL" clId="{B2BC5C5E-FE92-4DBE-8F50-A3CF38D66A2A}" dt="2022-04-19T06:20:54.343" v="1384" actId="1076"/>
          <ac:picMkLst>
            <pc:docMk/>
            <pc:sldMk cId="3710428345" sldId="300"/>
            <ac:picMk id="11270" creationId="{8A515F9F-4B14-471D-AA00-D01BD90D135C}"/>
          </ac:picMkLst>
        </pc:picChg>
      </pc:sldChg>
      <pc:sldChg chg="addSp modSp">
        <pc:chgData name="XNG056@e.ntu.edu.sg" userId="d05a82dd-ccac-4322-8bbb-24c6aa5dc4ce" providerId="ADAL" clId="{B2BC5C5E-FE92-4DBE-8F50-A3CF38D66A2A}" dt="2022-04-19T06:05:03.117" v="1014" actId="1076"/>
        <pc:sldMkLst>
          <pc:docMk/>
          <pc:sldMk cId="1049223160" sldId="303"/>
        </pc:sldMkLst>
        <pc:picChg chg="add mod">
          <ac:chgData name="XNG056@e.ntu.edu.sg" userId="d05a82dd-ccac-4322-8bbb-24c6aa5dc4ce" providerId="ADAL" clId="{B2BC5C5E-FE92-4DBE-8F50-A3CF38D66A2A}" dt="2022-04-19T06:05:03.117" v="1014" actId="1076"/>
          <ac:picMkLst>
            <pc:docMk/>
            <pc:sldMk cId="1049223160" sldId="303"/>
            <ac:picMk id="9" creationId="{0EEA64ED-FDF3-49E7-97F3-E487B01555E2}"/>
          </ac:picMkLst>
        </pc:picChg>
      </pc:sldChg>
      <pc:sldChg chg="addSp delSp modSp mod modTransition delAnim modAnim">
        <pc:chgData name="XNG056@e.ntu.edu.sg" userId="d05a82dd-ccac-4322-8bbb-24c6aa5dc4ce" providerId="ADAL" clId="{B2BC5C5E-FE92-4DBE-8F50-A3CF38D66A2A}" dt="2022-04-23T05:51:59.456" v="3982"/>
        <pc:sldMkLst>
          <pc:docMk/>
          <pc:sldMk cId="2656918641" sldId="305"/>
        </pc:sldMkLst>
        <pc:spChg chg="mod">
          <ac:chgData name="XNG056@e.ntu.edu.sg" userId="d05a82dd-ccac-4322-8bbb-24c6aa5dc4ce" providerId="ADAL" clId="{B2BC5C5E-FE92-4DBE-8F50-A3CF38D66A2A}" dt="2022-04-19T06:54:30.068" v="3070" actId="20577"/>
          <ac:spMkLst>
            <pc:docMk/>
            <pc:sldMk cId="2656918641" sldId="305"/>
            <ac:spMk id="3" creationId="{EBB140B5-1775-4C56-905B-A59C8C66160E}"/>
          </ac:spMkLst>
        </pc:spChg>
        <pc:picChg chg="add del mod">
          <ac:chgData name="XNG056@e.ntu.edu.sg" userId="d05a82dd-ccac-4322-8bbb-24c6aa5dc4ce" providerId="ADAL" clId="{B2BC5C5E-FE92-4DBE-8F50-A3CF38D66A2A}" dt="2022-04-23T05:43:27.123" v="3946" actId="478"/>
          <ac:picMkLst>
            <pc:docMk/>
            <pc:sldMk cId="2656918641" sldId="305"/>
            <ac:picMk id="4" creationId="{F016398B-7C0C-422B-9A6C-7C59EB552BC0}"/>
          </ac:picMkLst>
        </pc:picChg>
        <pc:picChg chg="del">
          <ac:chgData name="XNG056@e.ntu.edu.sg" userId="d05a82dd-ccac-4322-8bbb-24c6aa5dc4ce" providerId="ADAL" clId="{B2BC5C5E-FE92-4DBE-8F50-A3CF38D66A2A}" dt="2022-04-23T05:43:43.063" v="3947" actId="478"/>
          <ac:picMkLst>
            <pc:docMk/>
            <pc:sldMk cId="2656918641" sldId="305"/>
            <ac:picMk id="5" creationId="{3031A9B4-18DC-47D8-9172-6DBF6EDAB1A1}"/>
          </ac:picMkLst>
        </pc:picChg>
        <pc:picChg chg="add del mod">
          <ac:chgData name="XNG056@e.ntu.edu.sg" userId="d05a82dd-ccac-4322-8bbb-24c6aa5dc4ce" providerId="ADAL" clId="{B2BC5C5E-FE92-4DBE-8F50-A3CF38D66A2A}" dt="2022-04-23T05:46:08.668" v="3950"/>
          <ac:picMkLst>
            <pc:docMk/>
            <pc:sldMk cId="2656918641" sldId="305"/>
            <ac:picMk id="6" creationId="{F9DD4E26-53E5-4DE0-BAC7-A32B9E0FF0CE}"/>
          </ac:picMkLst>
        </pc:picChg>
        <pc:picChg chg="add del mod">
          <ac:chgData name="XNG056@e.ntu.edu.sg" userId="d05a82dd-ccac-4322-8bbb-24c6aa5dc4ce" providerId="ADAL" clId="{B2BC5C5E-FE92-4DBE-8F50-A3CF38D66A2A}" dt="2022-04-23T05:46:28.074" v="3952" actId="478"/>
          <ac:picMkLst>
            <pc:docMk/>
            <pc:sldMk cId="2656918641" sldId="305"/>
            <ac:picMk id="7" creationId="{92EC6964-6B88-4DB7-8975-760CA6CDE77F}"/>
          </ac:picMkLst>
        </pc:picChg>
        <pc:picChg chg="add del mod">
          <ac:chgData name="XNG056@e.ntu.edu.sg" userId="d05a82dd-ccac-4322-8bbb-24c6aa5dc4ce" providerId="ADAL" clId="{B2BC5C5E-FE92-4DBE-8F50-A3CF38D66A2A}" dt="2022-04-23T05:46:51.340" v="3955" actId="478"/>
          <ac:picMkLst>
            <pc:docMk/>
            <pc:sldMk cId="2656918641" sldId="305"/>
            <ac:picMk id="8" creationId="{87E01ED1-C6AE-4D16-83FC-5EA34E83C839}"/>
          </ac:picMkLst>
        </pc:picChg>
        <pc:picChg chg="add del mod">
          <ac:chgData name="XNG056@e.ntu.edu.sg" userId="d05a82dd-ccac-4322-8bbb-24c6aa5dc4ce" providerId="ADAL" clId="{B2BC5C5E-FE92-4DBE-8F50-A3CF38D66A2A}" dt="2022-04-23T05:47:14.913" v="3959" actId="478"/>
          <ac:picMkLst>
            <pc:docMk/>
            <pc:sldMk cId="2656918641" sldId="305"/>
            <ac:picMk id="9" creationId="{FB96AFB8-8AF7-4673-9305-7E00B974E0F1}"/>
          </ac:picMkLst>
        </pc:picChg>
        <pc:picChg chg="add del mod">
          <ac:chgData name="XNG056@e.ntu.edu.sg" userId="d05a82dd-ccac-4322-8bbb-24c6aa5dc4ce" providerId="ADAL" clId="{B2BC5C5E-FE92-4DBE-8F50-A3CF38D66A2A}" dt="2022-04-23T05:47:56.422" v="3962" actId="478"/>
          <ac:picMkLst>
            <pc:docMk/>
            <pc:sldMk cId="2656918641" sldId="305"/>
            <ac:picMk id="10" creationId="{73001655-1516-4D1C-94D7-245D6D4BF844}"/>
          </ac:picMkLst>
        </pc:picChg>
        <pc:picChg chg="add del mod">
          <ac:chgData name="XNG056@e.ntu.edu.sg" userId="d05a82dd-ccac-4322-8bbb-24c6aa5dc4ce" providerId="ADAL" clId="{B2BC5C5E-FE92-4DBE-8F50-A3CF38D66A2A}" dt="2022-04-23T05:48:23.337" v="3965" actId="478"/>
          <ac:picMkLst>
            <pc:docMk/>
            <pc:sldMk cId="2656918641" sldId="305"/>
            <ac:picMk id="11" creationId="{F082E64E-E16E-44BE-A2B8-3D808377C260}"/>
          </ac:picMkLst>
        </pc:picChg>
        <pc:picChg chg="add del mod">
          <ac:chgData name="XNG056@e.ntu.edu.sg" userId="d05a82dd-ccac-4322-8bbb-24c6aa5dc4ce" providerId="ADAL" clId="{B2BC5C5E-FE92-4DBE-8F50-A3CF38D66A2A}" dt="2022-04-23T05:48:53.123" v="3968" actId="478"/>
          <ac:picMkLst>
            <pc:docMk/>
            <pc:sldMk cId="2656918641" sldId="305"/>
            <ac:picMk id="12" creationId="{E7E73409-F38D-44E6-9484-942245C903A0}"/>
          </ac:picMkLst>
        </pc:picChg>
        <pc:picChg chg="add del mod">
          <ac:chgData name="XNG056@e.ntu.edu.sg" userId="d05a82dd-ccac-4322-8bbb-24c6aa5dc4ce" providerId="ADAL" clId="{B2BC5C5E-FE92-4DBE-8F50-A3CF38D66A2A}" dt="2022-04-23T05:49:12.051" v="3971" actId="478"/>
          <ac:picMkLst>
            <pc:docMk/>
            <pc:sldMk cId="2656918641" sldId="305"/>
            <ac:picMk id="13" creationId="{97EA057D-F37A-4816-A1A5-678546B79C05}"/>
          </ac:picMkLst>
        </pc:picChg>
        <pc:picChg chg="add del mod">
          <ac:chgData name="XNG056@e.ntu.edu.sg" userId="d05a82dd-ccac-4322-8bbb-24c6aa5dc4ce" providerId="ADAL" clId="{B2BC5C5E-FE92-4DBE-8F50-A3CF38D66A2A}" dt="2022-04-23T05:50:50.234" v="3974" actId="478"/>
          <ac:picMkLst>
            <pc:docMk/>
            <pc:sldMk cId="2656918641" sldId="305"/>
            <ac:picMk id="14" creationId="{6CAFBCFE-756A-41CB-98EF-3E99AD3DA313}"/>
          </ac:picMkLst>
        </pc:picChg>
        <pc:picChg chg="add del mod">
          <ac:chgData name="XNG056@e.ntu.edu.sg" userId="d05a82dd-ccac-4322-8bbb-24c6aa5dc4ce" providerId="ADAL" clId="{B2BC5C5E-FE92-4DBE-8F50-A3CF38D66A2A}" dt="2022-04-23T05:51:15.442" v="3977" actId="478"/>
          <ac:picMkLst>
            <pc:docMk/>
            <pc:sldMk cId="2656918641" sldId="305"/>
            <ac:picMk id="15" creationId="{A5545331-C33E-4772-9FCC-DA1DEE39B56D}"/>
          </ac:picMkLst>
        </pc:picChg>
        <pc:picChg chg="add del mod">
          <ac:chgData name="XNG056@e.ntu.edu.sg" userId="d05a82dd-ccac-4322-8bbb-24c6aa5dc4ce" providerId="ADAL" clId="{B2BC5C5E-FE92-4DBE-8F50-A3CF38D66A2A}" dt="2022-04-23T05:51:46.386" v="3980" actId="478"/>
          <ac:picMkLst>
            <pc:docMk/>
            <pc:sldMk cId="2656918641" sldId="305"/>
            <ac:picMk id="16" creationId="{4F260CD6-90D9-423E-838C-F12D56CBB8AE}"/>
          </ac:picMkLst>
        </pc:picChg>
        <pc:picChg chg="add mod">
          <ac:chgData name="XNG056@e.ntu.edu.sg" userId="d05a82dd-ccac-4322-8bbb-24c6aa5dc4ce" providerId="ADAL" clId="{B2BC5C5E-FE92-4DBE-8F50-A3CF38D66A2A}" dt="2022-04-23T05:51:59.456" v="3982"/>
          <ac:picMkLst>
            <pc:docMk/>
            <pc:sldMk cId="2656918641" sldId="305"/>
            <ac:picMk id="17" creationId="{E7758FCC-8478-41F8-B11B-F536310C5856}"/>
          </ac:picMkLst>
        </pc:picChg>
      </pc:sldChg>
      <pc:sldChg chg="addSp modSp mod">
        <pc:chgData name="XNG056@e.ntu.edu.sg" userId="d05a82dd-ccac-4322-8bbb-24c6aa5dc4ce" providerId="ADAL" clId="{B2BC5C5E-FE92-4DBE-8F50-A3CF38D66A2A}" dt="2022-04-19T06:04:45.314" v="1006" actId="1076"/>
        <pc:sldMkLst>
          <pc:docMk/>
          <pc:sldMk cId="2233272270" sldId="306"/>
        </pc:sldMkLst>
        <pc:spChg chg="mod">
          <ac:chgData name="XNG056@e.ntu.edu.sg" userId="d05a82dd-ccac-4322-8bbb-24c6aa5dc4ce" providerId="ADAL" clId="{B2BC5C5E-FE92-4DBE-8F50-A3CF38D66A2A}" dt="2022-04-19T05:51:38.622" v="316" actId="20577"/>
          <ac:spMkLst>
            <pc:docMk/>
            <pc:sldMk cId="2233272270" sldId="306"/>
            <ac:spMk id="3" creationId="{9CEE2B61-F60A-4DDF-93FE-253F99FE7052}"/>
          </ac:spMkLst>
        </pc:spChg>
        <pc:picChg chg="add mod">
          <ac:chgData name="XNG056@e.ntu.edu.sg" userId="d05a82dd-ccac-4322-8bbb-24c6aa5dc4ce" providerId="ADAL" clId="{B2BC5C5E-FE92-4DBE-8F50-A3CF38D66A2A}" dt="2022-04-19T05:51:56.590" v="318" actId="1076"/>
          <ac:picMkLst>
            <pc:docMk/>
            <pc:sldMk cId="2233272270" sldId="306"/>
            <ac:picMk id="5" creationId="{DF26123C-0828-4F3E-97B8-0256701B4B5A}"/>
          </ac:picMkLst>
        </pc:picChg>
        <pc:picChg chg="add mod">
          <ac:chgData name="XNG056@e.ntu.edu.sg" userId="d05a82dd-ccac-4322-8bbb-24c6aa5dc4ce" providerId="ADAL" clId="{B2BC5C5E-FE92-4DBE-8F50-A3CF38D66A2A}" dt="2022-04-19T06:04:45.314" v="1006" actId="1076"/>
          <ac:picMkLst>
            <pc:docMk/>
            <pc:sldMk cId="2233272270" sldId="306"/>
            <ac:picMk id="6" creationId="{E4157BAB-9F64-46B4-B9AD-F44C26DA5722}"/>
          </ac:picMkLst>
        </pc:picChg>
      </pc:sldChg>
      <pc:sldChg chg="addSp modSp">
        <pc:chgData name="XNG056@e.ntu.edu.sg" userId="d05a82dd-ccac-4322-8bbb-24c6aa5dc4ce" providerId="ADAL" clId="{B2BC5C5E-FE92-4DBE-8F50-A3CF38D66A2A}" dt="2022-04-19T06:04:38.660" v="1004" actId="1076"/>
        <pc:sldMkLst>
          <pc:docMk/>
          <pc:sldMk cId="2640734763" sldId="307"/>
        </pc:sldMkLst>
        <pc:picChg chg="add mod">
          <ac:chgData name="XNG056@e.ntu.edu.sg" userId="d05a82dd-ccac-4322-8bbb-24c6aa5dc4ce" providerId="ADAL" clId="{B2BC5C5E-FE92-4DBE-8F50-A3CF38D66A2A}" dt="2022-04-19T06:04:38.660" v="1004" actId="1076"/>
          <ac:picMkLst>
            <pc:docMk/>
            <pc:sldMk cId="2640734763" sldId="307"/>
            <ac:picMk id="2050" creationId="{B57603E6-F8FF-4D9B-BFAF-9314C947263E}"/>
          </ac:picMkLst>
        </pc:picChg>
      </pc:sldChg>
      <pc:sldChg chg="addSp delSp modSp mod">
        <pc:chgData name="XNG056@e.ntu.edu.sg" userId="d05a82dd-ccac-4322-8bbb-24c6aa5dc4ce" providerId="ADAL" clId="{B2BC5C5E-FE92-4DBE-8F50-A3CF38D66A2A}" dt="2022-04-23T05:40:15.189" v="3943" actId="20577"/>
        <pc:sldMkLst>
          <pc:docMk/>
          <pc:sldMk cId="2585206521" sldId="308"/>
        </pc:sldMkLst>
        <pc:spChg chg="add del mod">
          <ac:chgData name="XNG056@e.ntu.edu.sg" userId="d05a82dd-ccac-4322-8bbb-24c6aa5dc4ce" providerId="ADAL" clId="{B2BC5C5E-FE92-4DBE-8F50-A3CF38D66A2A}" dt="2022-04-23T05:40:15.189" v="3943" actId="20577"/>
          <ac:spMkLst>
            <pc:docMk/>
            <pc:sldMk cId="2585206521" sldId="308"/>
            <ac:spMk id="3" creationId="{10BBAD93-72D3-48A4-B237-0AA1E34D757E}"/>
          </ac:spMkLst>
        </pc:spChg>
        <pc:picChg chg="add mod">
          <ac:chgData name="XNG056@e.ntu.edu.sg" userId="d05a82dd-ccac-4322-8bbb-24c6aa5dc4ce" providerId="ADAL" clId="{B2BC5C5E-FE92-4DBE-8F50-A3CF38D66A2A}" dt="2022-04-23T05:38:54.880" v="3906" actId="1076"/>
          <ac:picMkLst>
            <pc:docMk/>
            <pc:sldMk cId="2585206521" sldId="308"/>
            <ac:picMk id="1026" creationId="{CF23BB67-2ED9-4C70-A5B1-5D77D70692D9}"/>
          </ac:picMkLst>
        </pc:picChg>
        <pc:picChg chg="add mod">
          <ac:chgData name="XNG056@e.ntu.edu.sg" userId="d05a82dd-ccac-4322-8bbb-24c6aa5dc4ce" providerId="ADAL" clId="{B2BC5C5E-FE92-4DBE-8F50-A3CF38D66A2A}" dt="2022-04-23T05:39:16.604" v="3909" actId="1076"/>
          <ac:picMkLst>
            <pc:docMk/>
            <pc:sldMk cId="2585206521" sldId="308"/>
            <ac:picMk id="1028" creationId="{444ABD61-DC2D-47F9-BA75-B06225F56868}"/>
          </ac:picMkLst>
        </pc:picChg>
        <pc:picChg chg="add mod">
          <ac:chgData name="XNG056@e.ntu.edu.sg" userId="d05a82dd-ccac-4322-8bbb-24c6aa5dc4ce" providerId="ADAL" clId="{B2BC5C5E-FE92-4DBE-8F50-A3CF38D66A2A}" dt="2022-04-23T05:40:02.659" v="3915" actId="1076"/>
          <ac:picMkLst>
            <pc:docMk/>
            <pc:sldMk cId="2585206521" sldId="308"/>
            <ac:picMk id="1030" creationId="{57D748CE-2164-4DB6-8AF0-727D00CC51C1}"/>
          </ac:picMkLst>
        </pc:picChg>
        <pc:picChg chg="add del mod">
          <ac:chgData name="XNG056@e.ntu.edu.sg" userId="d05a82dd-ccac-4322-8bbb-24c6aa5dc4ce" providerId="ADAL" clId="{B2BC5C5E-FE92-4DBE-8F50-A3CF38D66A2A}" dt="2022-04-19T06:22:23.304" v="1522"/>
          <ac:picMkLst>
            <pc:docMk/>
            <pc:sldMk cId="2585206521" sldId="308"/>
            <ac:picMk id="12290" creationId="{80C6AE53-2E64-4266-8A5C-28357CC8D743}"/>
          </ac:picMkLst>
        </pc:picChg>
        <pc:picChg chg="add mod">
          <ac:chgData name="XNG056@e.ntu.edu.sg" userId="d05a82dd-ccac-4322-8bbb-24c6aa5dc4ce" providerId="ADAL" clId="{B2BC5C5E-FE92-4DBE-8F50-A3CF38D66A2A}" dt="2022-04-19T06:23:07.334" v="1576" actId="1076"/>
          <ac:picMkLst>
            <pc:docMk/>
            <pc:sldMk cId="2585206521" sldId="308"/>
            <ac:picMk id="12292" creationId="{20BF0175-1E87-457D-98FB-E72270749C8B}"/>
          </ac:picMkLst>
        </pc:picChg>
      </pc:sldChg>
      <pc:sldChg chg="modSp mod">
        <pc:chgData name="XNG056@e.ntu.edu.sg" userId="d05a82dd-ccac-4322-8bbb-24c6aa5dc4ce" providerId="ADAL" clId="{B2BC5C5E-FE92-4DBE-8F50-A3CF38D66A2A}" dt="2022-04-19T06:11:36.606" v="1192" actId="1076"/>
        <pc:sldMkLst>
          <pc:docMk/>
          <pc:sldMk cId="3038106949" sldId="312"/>
        </pc:sldMkLst>
        <pc:spChg chg="mod">
          <ac:chgData name="XNG056@e.ntu.edu.sg" userId="d05a82dd-ccac-4322-8bbb-24c6aa5dc4ce" providerId="ADAL" clId="{B2BC5C5E-FE92-4DBE-8F50-A3CF38D66A2A}" dt="2022-04-19T06:11:32.458" v="1191" actId="20577"/>
          <ac:spMkLst>
            <pc:docMk/>
            <pc:sldMk cId="3038106949" sldId="312"/>
            <ac:spMk id="3" creationId="{3AEE52A7-79EC-4F3F-9FB2-48C6DFDA7583}"/>
          </ac:spMkLst>
        </pc:spChg>
        <pc:picChg chg="mod">
          <ac:chgData name="XNG056@e.ntu.edu.sg" userId="d05a82dd-ccac-4322-8bbb-24c6aa5dc4ce" providerId="ADAL" clId="{B2BC5C5E-FE92-4DBE-8F50-A3CF38D66A2A}" dt="2022-04-19T06:11:26.472" v="1169" actId="1076"/>
          <ac:picMkLst>
            <pc:docMk/>
            <pc:sldMk cId="3038106949" sldId="312"/>
            <ac:picMk id="5122" creationId="{2C79C454-B2B8-4F67-A3F5-545D7E6B413B}"/>
          </ac:picMkLst>
        </pc:picChg>
        <pc:picChg chg="mod">
          <ac:chgData name="XNG056@e.ntu.edu.sg" userId="d05a82dd-ccac-4322-8bbb-24c6aa5dc4ce" providerId="ADAL" clId="{B2BC5C5E-FE92-4DBE-8F50-A3CF38D66A2A}" dt="2022-04-19T06:11:36.606" v="1192" actId="1076"/>
          <ac:picMkLst>
            <pc:docMk/>
            <pc:sldMk cId="3038106949" sldId="312"/>
            <ac:picMk id="5124" creationId="{34679194-CF35-490A-9790-0B379B880957}"/>
          </ac:picMkLst>
        </pc:picChg>
      </pc:sldChg>
      <pc:sldChg chg="addSp modSp">
        <pc:chgData name="XNG056@e.ntu.edu.sg" userId="d05a82dd-ccac-4322-8bbb-24c6aa5dc4ce" providerId="ADAL" clId="{B2BC5C5E-FE92-4DBE-8F50-A3CF38D66A2A}" dt="2022-04-19T06:05:08.554" v="1015"/>
        <pc:sldMkLst>
          <pc:docMk/>
          <pc:sldMk cId="356456597" sldId="314"/>
        </pc:sldMkLst>
        <pc:picChg chg="add mod">
          <ac:chgData name="XNG056@e.ntu.edu.sg" userId="d05a82dd-ccac-4322-8bbb-24c6aa5dc4ce" providerId="ADAL" clId="{B2BC5C5E-FE92-4DBE-8F50-A3CF38D66A2A}" dt="2022-04-19T06:05:08.554" v="1015"/>
          <ac:picMkLst>
            <pc:docMk/>
            <pc:sldMk cId="356456597" sldId="314"/>
            <ac:picMk id="9" creationId="{88AB4929-1859-453D-86B1-9B70412D5626}"/>
          </ac:picMkLst>
        </pc:picChg>
      </pc:sldChg>
      <pc:sldChg chg="addSp modSp mod">
        <pc:chgData name="XNG056@e.ntu.edu.sg" userId="d05a82dd-ccac-4322-8bbb-24c6aa5dc4ce" providerId="ADAL" clId="{B2BC5C5E-FE92-4DBE-8F50-A3CF38D66A2A}" dt="2022-04-19T06:11:13.175" v="1147" actId="1076"/>
        <pc:sldMkLst>
          <pc:docMk/>
          <pc:sldMk cId="1788335332" sldId="315"/>
        </pc:sldMkLst>
        <pc:spChg chg="mod">
          <ac:chgData name="XNG056@e.ntu.edu.sg" userId="d05a82dd-ccac-4322-8bbb-24c6aa5dc4ce" providerId="ADAL" clId="{B2BC5C5E-FE92-4DBE-8F50-A3CF38D66A2A}" dt="2022-04-19T06:09:05.188" v="1137" actId="20577"/>
          <ac:spMkLst>
            <pc:docMk/>
            <pc:sldMk cId="1788335332" sldId="315"/>
            <ac:spMk id="3" creationId="{AD9F8649-8F36-4EC9-ADF4-7B387939A904}"/>
          </ac:spMkLst>
        </pc:spChg>
        <pc:picChg chg="add mod">
          <ac:chgData name="XNG056@e.ntu.edu.sg" userId="d05a82dd-ccac-4322-8bbb-24c6aa5dc4ce" providerId="ADAL" clId="{B2BC5C5E-FE92-4DBE-8F50-A3CF38D66A2A}" dt="2022-04-19T06:09:13.104" v="1139" actId="1076"/>
          <ac:picMkLst>
            <pc:docMk/>
            <pc:sldMk cId="1788335332" sldId="315"/>
            <ac:picMk id="9218" creationId="{664867E7-B81E-4825-93D4-7C20F9C5BE7C}"/>
          </ac:picMkLst>
        </pc:picChg>
        <pc:picChg chg="add mod">
          <ac:chgData name="XNG056@e.ntu.edu.sg" userId="d05a82dd-ccac-4322-8bbb-24c6aa5dc4ce" providerId="ADAL" clId="{B2BC5C5E-FE92-4DBE-8F50-A3CF38D66A2A}" dt="2022-04-19T06:09:09.411" v="1138" actId="1076"/>
          <ac:picMkLst>
            <pc:docMk/>
            <pc:sldMk cId="1788335332" sldId="315"/>
            <ac:picMk id="9220" creationId="{597C2FA4-4F65-4E02-8E23-99FDF8647A53}"/>
          </ac:picMkLst>
        </pc:picChg>
        <pc:picChg chg="add mod">
          <ac:chgData name="XNG056@e.ntu.edu.sg" userId="d05a82dd-ccac-4322-8bbb-24c6aa5dc4ce" providerId="ADAL" clId="{B2BC5C5E-FE92-4DBE-8F50-A3CF38D66A2A}" dt="2022-04-19T06:09:35.489" v="1142" actId="1076"/>
          <ac:picMkLst>
            <pc:docMk/>
            <pc:sldMk cId="1788335332" sldId="315"/>
            <ac:picMk id="9222" creationId="{1B8CEB4C-C812-4C2B-9EBC-3B49F3FE1A32}"/>
          </ac:picMkLst>
        </pc:picChg>
        <pc:picChg chg="add mod">
          <ac:chgData name="XNG056@e.ntu.edu.sg" userId="d05a82dd-ccac-4322-8bbb-24c6aa5dc4ce" providerId="ADAL" clId="{B2BC5C5E-FE92-4DBE-8F50-A3CF38D66A2A}" dt="2022-04-19T06:11:13.175" v="1147" actId="1076"/>
          <ac:picMkLst>
            <pc:docMk/>
            <pc:sldMk cId="1788335332" sldId="315"/>
            <ac:picMk id="9224" creationId="{247D0E20-C743-4724-B0A3-9C06A34A7112}"/>
          </ac:picMkLst>
        </pc:picChg>
      </pc:sldChg>
      <pc:sldChg chg="addSp modSp">
        <pc:chgData name="XNG056@e.ntu.edu.sg" userId="d05a82dd-ccac-4322-8bbb-24c6aa5dc4ce" providerId="ADAL" clId="{B2BC5C5E-FE92-4DBE-8F50-A3CF38D66A2A}" dt="2022-04-19T06:06:32.332" v="1030" actId="1076"/>
        <pc:sldMkLst>
          <pc:docMk/>
          <pc:sldMk cId="533489314" sldId="317"/>
        </pc:sldMkLst>
        <pc:picChg chg="add mod">
          <ac:chgData name="XNG056@e.ntu.edu.sg" userId="d05a82dd-ccac-4322-8bbb-24c6aa5dc4ce" providerId="ADAL" clId="{B2BC5C5E-FE92-4DBE-8F50-A3CF38D66A2A}" dt="2022-04-19T06:06:32.332" v="1030" actId="1076"/>
          <ac:picMkLst>
            <pc:docMk/>
            <pc:sldMk cId="533489314" sldId="317"/>
            <ac:picMk id="3074" creationId="{4ACBEC22-E414-4971-9BC3-FDB219CAF24E}"/>
          </ac:picMkLst>
        </pc:picChg>
      </pc:sldChg>
      <pc:sldChg chg="modSp mod">
        <pc:chgData name="XNG056@e.ntu.edu.sg" userId="d05a82dd-ccac-4322-8bbb-24c6aa5dc4ce" providerId="ADAL" clId="{B2BC5C5E-FE92-4DBE-8F50-A3CF38D66A2A}" dt="2022-04-19T06:52:45.049" v="2895" actId="20577"/>
        <pc:sldMkLst>
          <pc:docMk/>
          <pc:sldMk cId="3974385095" sldId="318"/>
        </pc:sldMkLst>
        <pc:spChg chg="mod">
          <ac:chgData name="XNG056@e.ntu.edu.sg" userId="d05a82dd-ccac-4322-8bbb-24c6aa5dc4ce" providerId="ADAL" clId="{B2BC5C5E-FE92-4DBE-8F50-A3CF38D66A2A}" dt="2022-04-19T06:52:45.049" v="2895" actId="20577"/>
          <ac:spMkLst>
            <pc:docMk/>
            <pc:sldMk cId="3974385095" sldId="318"/>
            <ac:spMk id="3" creationId="{EBB140B5-1775-4C56-905B-A59C8C66160E}"/>
          </ac:spMkLst>
        </pc:spChg>
      </pc:sldChg>
      <pc:sldChg chg="addSp delSp modSp add mod setBg">
        <pc:chgData name="XNG056@e.ntu.edu.sg" userId="d05a82dd-ccac-4322-8bbb-24c6aa5dc4ce" providerId="ADAL" clId="{B2BC5C5E-FE92-4DBE-8F50-A3CF38D66A2A}" dt="2022-04-19T06:04:53.546" v="1010" actId="1076"/>
        <pc:sldMkLst>
          <pc:docMk/>
          <pc:sldMk cId="3588851981" sldId="319"/>
        </pc:sldMkLst>
        <pc:spChg chg="mod">
          <ac:chgData name="XNG056@e.ntu.edu.sg" userId="d05a82dd-ccac-4322-8bbb-24c6aa5dc4ce" providerId="ADAL" clId="{B2BC5C5E-FE92-4DBE-8F50-A3CF38D66A2A}" dt="2022-04-19T05:54:36.765" v="463" actId="26606"/>
          <ac:spMkLst>
            <pc:docMk/>
            <pc:sldMk cId="3588851981" sldId="319"/>
            <ac:spMk id="2" creationId="{944B8715-302C-4AED-BA4E-9E5AE879B514}"/>
          </ac:spMkLst>
        </pc:spChg>
        <pc:spChg chg="mod ord">
          <ac:chgData name="XNG056@e.ntu.edu.sg" userId="d05a82dd-ccac-4322-8bbb-24c6aa5dc4ce" providerId="ADAL" clId="{B2BC5C5E-FE92-4DBE-8F50-A3CF38D66A2A}" dt="2022-04-19T06:01:40.767" v="990" actId="20577"/>
          <ac:spMkLst>
            <pc:docMk/>
            <pc:sldMk cId="3588851981" sldId="319"/>
            <ac:spMk id="3" creationId="{9CEE2B61-F60A-4DDF-93FE-253F99FE7052}"/>
          </ac:spMkLst>
        </pc:spChg>
        <pc:spChg chg="add">
          <ac:chgData name="XNG056@e.ntu.edu.sg" userId="d05a82dd-ccac-4322-8bbb-24c6aa5dc4ce" providerId="ADAL" clId="{B2BC5C5E-FE92-4DBE-8F50-A3CF38D66A2A}" dt="2022-04-19T05:54:36.765" v="463" actId="26606"/>
          <ac:spMkLst>
            <pc:docMk/>
            <pc:sldMk cId="3588851981" sldId="319"/>
            <ac:spMk id="11" creationId="{0BBB6B01-5B73-410C-B70E-8CF2FA470D11}"/>
          </ac:spMkLst>
        </pc:spChg>
        <pc:spChg chg="add">
          <ac:chgData name="XNG056@e.ntu.edu.sg" userId="d05a82dd-ccac-4322-8bbb-24c6aa5dc4ce" providerId="ADAL" clId="{B2BC5C5E-FE92-4DBE-8F50-A3CF38D66A2A}" dt="2022-04-19T05:54:36.765" v="463" actId="26606"/>
          <ac:spMkLst>
            <pc:docMk/>
            <pc:sldMk cId="3588851981" sldId="319"/>
            <ac:spMk id="13" creationId="{8712F587-12D0-435C-8E3F-F44C36EE71B8}"/>
          </ac:spMkLst>
        </pc:spChg>
        <pc:picChg chg="del">
          <ac:chgData name="XNG056@e.ntu.edu.sg" userId="d05a82dd-ccac-4322-8bbb-24c6aa5dc4ce" providerId="ADAL" clId="{B2BC5C5E-FE92-4DBE-8F50-A3CF38D66A2A}" dt="2022-04-19T05:52:29.698" v="320" actId="478"/>
          <ac:picMkLst>
            <pc:docMk/>
            <pc:sldMk cId="3588851981" sldId="319"/>
            <ac:picMk id="5" creationId="{DF26123C-0828-4F3E-97B8-0256701B4B5A}"/>
          </ac:picMkLst>
        </pc:picChg>
        <pc:picChg chg="add mod">
          <ac:chgData name="XNG056@e.ntu.edu.sg" userId="d05a82dd-ccac-4322-8bbb-24c6aa5dc4ce" providerId="ADAL" clId="{B2BC5C5E-FE92-4DBE-8F50-A3CF38D66A2A}" dt="2022-04-19T05:54:36.765" v="463" actId="26606"/>
          <ac:picMkLst>
            <pc:docMk/>
            <pc:sldMk cId="3588851981" sldId="319"/>
            <ac:picMk id="6" creationId="{104C83C8-B4C0-4543-8D82-F6EDAD21A655}"/>
          </ac:picMkLst>
        </pc:picChg>
        <pc:picChg chg="add mod">
          <ac:chgData name="XNG056@e.ntu.edu.sg" userId="d05a82dd-ccac-4322-8bbb-24c6aa5dc4ce" providerId="ADAL" clId="{B2BC5C5E-FE92-4DBE-8F50-A3CF38D66A2A}" dt="2022-04-19T06:04:53.546" v="1010" actId="1076"/>
          <ac:picMkLst>
            <pc:docMk/>
            <pc:sldMk cId="3588851981" sldId="319"/>
            <ac:picMk id="7" creationId="{724B2F2C-6E9F-41FF-931A-F85D3CA89CC9}"/>
          </ac:picMkLst>
        </pc:picChg>
      </pc:sldChg>
      <pc:sldChg chg="addSp delSp modSp new mod">
        <pc:chgData name="XNG056@e.ntu.edu.sg" userId="d05a82dd-ccac-4322-8bbb-24c6aa5dc4ce" providerId="ADAL" clId="{B2BC5C5E-FE92-4DBE-8F50-A3CF38D66A2A}" dt="2022-04-19T06:38:01.470" v="2837" actId="1076"/>
        <pc:sldMkLst>
          <pc:docMk/>
          <pc:sldMk cId="3412345355" sldId="320"/>
        </pc:sldMkLst>
        <pc:spChg chg="del">
          <ac:chgData name="XNG056@e.ntu.edu.sg" userId="d05a82dd-ccac-4322-8bbb-24c6aa5dc4ce" providerId="ADAL" clId="{B2BC5C5E-FE92-4DBE-8F50-A3CF38D66A2A}" dt="2022-04-19T06:05:24.131" v="1018" actId="478"/>
          <ac:spMkLst>
            <pc:docMk/>
            <pc:sldMk cId="3412345355" sldId="320"/>
            <ac:spMk id="2" creationId="{09B352B0-B072-4CCB-BED2-70D0A5FA3B22}"/>
          </ac:spMkLst>
        </pc:spChg>
        <pc:spChg chg="mod">
          <ac:chgData name="XNG056@e.ntu.edu.sg" userId="d05a82dd-ccac-4322-8bbb-24c6aa5dc4ce" providerId="ADAL" clId="{B2BC5C5E-FE92-4DBE-8F50-A3CF38D66A2A}" dt="2022-04-19T06:35:20.841" v="2760" actId="20577"/>
          <ac:spMkLst>
            <pc:docMk/>
            <pc:sldMk cId="3412345355" sldId="320"/>
            <ac:spMk id="3" creationId="{1D1F897D-CFC1-4608-9B8B-F95356768C18}"/>
          </ac:spMkLst>
        </pc:spChg>
        <pc:spChg chg="add del mod">
          <ac:chgData name="XNG056@e.ntu.edu.sg" userId="d05a82dd-ccac-4322-8bbb-24c6aa5dc4ce" providerId="ADAL" clId="{B2BC5C5E-FE92-4DBE-8F50-A3CF38D66A2A}" dt="2022-04-19T06:05:21.079" v="1017"/>
          <ac:spMkLst>
            <pc:docMk/>
            <pc:sldMk cId="3412345355" sldId="320"/>
            <ac:spMk id="4" creationId="{7ADF9433-3D76-4D0F-B395-CA961E90FB4C}"/>
          </ac:spMkLst>
        </pc:spChg>
        <pc:spChg chg="add mod">
          <ac:chgData name="XNG056@e.ntu.edu.sg" userId="d05a82dd-ccac-4322-8bbb-24c6aa5dc4ce" providerId="ADAL" clId="{B2BC5C5E-FE92-4DBE-8F50-A3CF38D66A2A}" dt="2022-04-19T06:05:40.927" v="1027" actId="20577"/>
          <ac:spMkLst>
            <pc:docMk/>
            <pc:sldMk cId="3412345355" sldId="320"/>
            <ac:spMk id="6" creationId="{4FB6B79E-6372-4566-ABD8-FF508D5D4199}"/>
          </ac:spMkLst>
        </pc:spChg>
        <pc:spChg chg="add mod">
          <ac:chgData name="XNG056@e.ntu.edu.sg" userId="d05a82dd-ccac-4322-8bbb-24c6aa5dc4ce" providerId="ADAL" clId="{B2BC5C5E-FE92-4DBE-8F50-A3CF38D66A2A}" dt="2022-04-19T06:38:01.470" v="2837" actId="1076"/>
          <ac:spMkLst>
            <pc:docMk/>
            <pc:sldMk cId="3412345355" sldId="320"/>
            <ac:spMk id="9" creationId="{842B13D3-2179-4499-B866-7F973033C43E}"/>
          </ac:spMkLst>
        </pc:spChg>
        <pc:spChg chg="add mod">
          <ac:chgData name="XNG056@e.ntu.edu.sg" userId="d05a82dd-ccac-4322-8bbb-24c6aa5dc4ce" providerId="ADAL" clId="{B2BC5C5E-FE92-4DBE-8F50-A3CF38D66A2A}" dt="2022-04-19T06:37:56.776" v="2836" actId="1076"/>
          <ac:spMkLst>
            <pc:docMk/>
            <pc:sldMk cId="3412345355" sldId="320"/>
            <ac:spMk id="13" creationId="{3F08ACEB-71F0-4BB2-AC3A-F8EB5865DC46}"/>
          </ac:spMkLst>
        </pc:spChg>
        <pc:spChg chg="add mod">
          <ac:chgData name="XNG056@e.ntu.edu.sg" userId="d05a82dd-ccac-4322-8bbb-24c6aa5dc4ce" providerId="ADAL" clId="{B2BC5C5E-FE92-4DBE-8F50-A3CF38D66A2A}" dt="2022-04-19T06:37:52.155" v="2835" actId="1076"/>
          <ac:spMkLst>
            <pc:docMk/>
            <pc:sldMk cId="3412345355" sldId="320"/>
            <ac:spMk id="14" creationId="{46951141-6FC3-4579-A01C-04D20026E248}"/>
          </ac:spMkLst>
        </pc:spChg>
        <pc:picChg chg="add del mod">
          <ac:chgData name="XNG056@e.ntu.edu.sg" userId="d05a82dd-ccac-4322-8bbb-24c6aa5dc4ce" providerId="ADAL" clId="{B2BC5C5E-FE92-4DBE-8F50-A3CF38D66A2A}" dt="2022-04-19T06:05:21.079" v="1017"/>
          <ac:picMkLst>
            <pc:docMk/>
            <pc:sldMk cId="3412345355" sldId="320"/>
            <ac:picMk id="5" creationId="{FD2FBBE7-8906-44F5-9379-C1340590DE79}"/>
          </ac:picMkLst>
        </pc:picChg>
        <pc:picChg chg="add del mod">
          <ac:chgData name="XNG056@e.ntu.edu.sg" userId="d05a82dd-ccac-4322-8bbb-24c6aa5dc4ce" providerId="ADAL" clId="{B2BC5C5E-FE92-4DBE-8F50-A3CF38D66A2A}" dt="2022-04-19T06:06:38.776" v="1032" actId="478"/>
          <ac:picMkLst>
            <pc:docMk/>
            <pc:sldMk cId="3412345355" sldId="320"/>
            <ac:picMk id="7" creationId="{7B2C4EA3-C957-43F3-96C8-C2D273C0FF53}"/>
          </ac:picMkLst>
        </pc:picChg>
        <pc:picChg chg="add mod">
          <ac:chgData name="XNG056@e.ntu.edu.sg" userId="d05a82dd-ccac-4322-8bbb-24c6aa5dc4ce" providerId="ADAL" clId="{B2BC5C5E-FE92-4DBE-8F50-A3CF38D66A2A}" dt="2022-04-19T06:06:47.902" v="1036" actId="1076"/>
          <ac:picMkLst>
            <pc:docMk/>
            <pc:sldMk cId="3412345355" sldId="320"/>
            <ac:picMk id="8" creationId="{426B2A38-2CCD-40CB-9FF2-4F08DE32EDFF}"/>
          </ac:picMkLst>
        </pc:picChg>
        <pc:picChg chg="add mod">
          <ac:chgData name="XNG056@e.ntu.edu.sg" userId="d05a82dd-ccac-4322-8bbb-24c6aa5dc4ce" providerId="ADAL" clId="{B2BC5C5E-FE92-4DBE-8F50-A3CF38D66A2A}" dt="2022-04-19T06:36:28.684" v="2777" actId="1076"/>
          <ac:picMkLst>
            <pc:docMk/>
            <pc:sldMk cId="3412345355" sldId="320"/>
            <ac:picMk id="4098" creationId="{E5E7A737-E7C5-437B-B9F7-501F49C2961E}"/>
          </ac:picMkLst>
        </pc:picChg>
        <pc:picChg chg="add mod">
          <ac:chgData name="XNG056@e.ntu.edu.sg" userId="d05a82dd-ccac-4322-8bbb-24c6aa5dc4ce" providerId="ADAL" clId="{B2BC5C5E-FE92-4DBE-8F50-A3CF38D66A2A}" dt="2022-04-19T06:36:26.895" v="2776" actId="1076"/>
          <ac:picMkLst>
            <pc:docMk/>
            <pc:sldMk cId="3412345355" sldId="320"/>
            <ac:picMk id="4100" creationId="{15FCFFEE-8EBA-4503-B444-6FFBE5567085}"/>
          </ac:picMkLst>
        </pc:picChg>
        <pc:picChg chg="add mod">
          <ac:chgData name="XNG056@e.ntu.edu.sg" userId="d05a82dd-ccac-4322-8bbb-24c6aa5dc4ce" providerId="ADAL" clId="{B2BC5C5E-FE92-4DBE-8F50-A3CF38D66A2A}" dt="2022-04-19T06:37:01.657" v="2782" actId="1076"/>
          <ac:picMkLst>
            <pc:docMk/>
            <pc:sldMk cId="3412345355" sldId="320"/>
            <ac:picMk id="4102" creationId="{2CD11EE5-E956-4D2C-A6A1-345CCC68F0F3}"/>
          </ac:picMkLst>
        </pc:picChg>
      </pc:sldChg>
      <pc:sldChg chg="addSp modSp new mod">
        <pc:chgData name="XNG056@e.ntu.edu.sg" userId="d05a82dd-ccac-4322-8bbb-24c6aa5dc4ce" providerId="ADAL" clId="{B2BC5C5E-FE92-4DBE-8F50-A3CF38D66A2A}" dt="2022-04-19T06:40:05.748" v="2846" actId="1076"/>
        <pc:sldMkLst>
          <pc:docMk/>
          <pc:sldMk cId="2145233393" sldId="321"/>
        </pc:sldMkLst>
        <pc:spChg chg="mod">
          <ac:chgData name="XNG056@e.ntu.edu.sg" userId="d05a82dd-ccac-4322-8bbb-24c6aa5dc4ce" providerId="ADAL" clId="{B2BC5C5E-FE92-4DBE-8F50-A3CF38D66A2A}" dt="2022-04-19T06:31:32.847" v="2195" actId="20577"/>
          <ac:spMkLst>
            <pc:docMk/>
            <pc:sldMk cId="2145233393" sldId="321"/>
            <ac:spMk id="2" creationId="{080C91E9-4303-4628-939D-7BA6B3EF97DB}"/>
          </ac:spMkLst>
        </pc:spChg>
        <pc:spChg chg="mod">
          <ac:chgData name="XNG056@e.ntu.edu.sg" userId="d05a82dd-ccac-4322-8bbb-24c6aa5dc4ce" providerId="ADAL" clId="{B2BC5C5E-FE92-4DBE-8F50-A3CF38D66A2A}" dt="2022-04-19T06:34:34.452" v="2751" actId="12"/>
          <ac:spMkLst>
            <pc:docMk/>
            <pc:sldMk cId="2145233393" sldId="321"/>
            <ac:spMk id="3" creationId="{68974FA0-AC79-4D45-8A86-A9AFE2ECFB72}"/>
          </ac:spMkLst>
        </pc:spChg>
        <pc:picChg chg="add mod">
          <ac:chgData name="XNG056@e.ntu.edu.sg" userId="d05a82dd-ccac-4322-8bbb-24c6aa5dc4ce" providerId="ADAL" clId="{B2BC5C5E-FE92-4DBE-8F50-A3CF38D66A2A}" dt="2022-04-19T06:32:09.605" v="2198" actId="1076"/>
          <ac:picMkLst>
            <pc:docMk/>
            <pc:sldMk cId="2145233393" sldId="321"/>
            <ac:picMk id="14338" creationId="{0A00A6C7-2468-4562-8D1D-C3849A55A85C}"/>
          </ac:picMkLst>
        </pc:picChg>
        <pc:picChg chg="add mod">
          <ac:chgData name="XNG056@e.ntu.edu.sg" userId="d05a82dd-ccac-4322-8bbb-24c6aa5dc4ce" providerId="ADAL" clId="{B2BC5C5E-FE92-4DBE-8F50-A3CF38D66A2A}" dt="2022-04-19T06:39:25.239" v="2840" actId="1076"/>
          <ac:picMkLst>
            <pc:docMk/>
            <pc:sldMk cId="2145233393" sldId="321"/>
            <ac:picMk id="14340" creationId="{361E6A85-9709-4DB2-B937-68FE5AFFBD5C}"/>
          </ac:picMkLst>
        </pc:picChg>
        <pc:picChg chg="add mod">
          <ac:chgData name="XNG056@e.ntu.edu.sg" userId="d05a82dd-ccac-4322-8bbb-24c6aa5dc4ce" providerId="ADAL" clId="{B2BC5C5E-FE92-4DBE-8F50-A3CF38D66A2A}" dt="2022-04-19T06:39:31.651" v="2843" actId="1076"/>
          <ac:picMkLst>
            <pc:docMk/>
            <pc:sldMk cId="2145233393" sldId="321"/>
            <ac:picMk id="14342" creationId="{3EFDCCEF-42E4-4555-8AF2-BF53D629BC46}"/>
          </ac:picMkLst>
        </pc:picChg>
        <pc:picChg chg="add mod">
          <ac:chgData name="XNG056@e.ntu.edu.sg" userId="d05a82dd-ccac-4322-8bbb-24c6aa5dc4ce" providerId="ADAL" clId="{B2BC5C5E-FE92-4DBE-8F50-A3CF38D66A2A}" dt="2022-04-19T06:40:05.748" v="2846" actId="1076"/>
          <ac:picMkLst>
            <pc:docMk/>
            <pc:sldMk cId="2145233393" sldId="321"/>
            <ac:picMk id="14344" creationId="{7A5F0F61-72B3-46C3-81CD-8FB22E653367}"/>
          </ac:picMkLst>
        </pc:picChg>
      </pc:sldChg>
      <pc:sldChg chg="addSp delSp modSp new ord">
        <pc:chgData name="XNG056@e.ntu.edu.sg" userId="d05a82dd-ccac-4322-8bbb-24c6aa5dc4ce" providerId="ADAL" clId="{B2BC5C5E-FE92-4DBE-8F50-A3CF38D66A2A}" dt="2022-04-19T06:53:30.289" v="2900"/>
        <pc:sldMkLst>
          <pc:docMk/>
          <pc:sldMk cId="3931915789" sldId="322"/>
        </pc:sldMkLst>
        <pc:picChg chg="add mod">
          <ac:chgData name="XNG056@e.ntu.edu.sg" userId="d05a82dd-ccac-4322-8bbb-24c6aa5dc4ce" providerId="ADAL" clId="{B2BC5C5E-FE92-4DBE-8F50-A3CF38D66A2A}" dt="2022-04-19T06:42:02.959" v="2862" actId="1076"/>
          <ac:picMkLst>
            <pc:docMk/>
            <pc:sldMk cId="3931915789" sldId="322"/>
            <ac:picMk id="15362" creationId="{897C804C-75AC-45BF-B48E-F5D4AAF29BEC}"/>
          </ac:picMkLst>
        </pc:picChg>
        <pc:picChg chg="add del mod">
          <ac:chgData name="XNG056@e.ntu.edu.sg" userId="d05a82dd-ccac-4322-8bbb-24c6aa5dc4ce" providerId="ADAL" clId="{B2BC5C5E-FE92-4DBE-8F50-A3CF38D66A2A}" dt="2022-04-19T06:42:02.936" v="2861"/>
          <ac:picMkLst>
            <pc:docMk/>
            <pc:sldMk cId="3931915789" sldId="322"/>
            <ac:picMk id="15364" creationId="{DCF4E56D-D3E7-46BA-B20F-173B963F7FC9}"/>
          </ac:picMkLst>
        </pc:picChg>
      </pc:sldChg>
      <pc:sldChg chg="addSp modSp new del mod modClrScheme chgLayout">
        <pc:chgData name="XNG056@e.ntu.edu.sg" userId="d05a82dd-ccac-4322-8bbb-24c6aa5dc4ce" providerId="ADAL" clId="{B2BC5C5E-FE92-4DBE-8F50-A3CF38D66A2A}" dt="2022-04-23T14:10:39.387" v="4267" actId="2696"/>
        <pc:sldMkLst>
          <pc:docMk/>
          <pc:sldMk cId="878541458" sldId="325"/>
        </pc:sldMkLst>
        <pc:spChg chg="add mod">
          <ac:chgData name="XNG056@e.ntu.edu.sg" userId="d05a82dd-ccac-4322-8bbb-24c6aa5dc4ce" providerId="ADAL" clId="{B2BC5C5E-FE92-4DBE-8F50-A3CF38D66A2A}" dt="2022-04-23T10:26:21.350" v="3998" actId="20577"/>
          <ac:spMkLst>
            <pc:docMk/>
            <pc:sldMk cId="878541458" sldId="325"/>
            <ac:spMk id="2" creationId="{242803CA-2EE0-439B-B679-4A329529F26F}"/>
          </ac:spMkLst>
        </pc:spChg>
        <pc:spChg chg="add mod">
          <ac:chgData name="XNG056@e.ntu.edu.sg" userId="d05a82dd-ccac-4322-8bbb-24c6aa5dc4ce" providerId="ADAL" clId="{B2BC5C5E-FE92-4DBE-8F50-A3CF38D66A2A}" dt="2022-04-23T14:10:37.229" v="4266" actId="20577"/>
          <ac:spMkLst>
            <pc:docMk/>
            <pc:sldMk cId="878541458" sldId="325"/>
            <ac:spMk id="3" creationId="{3E88D263-B693-4B83-895F-BD3320EC1CFA}"/>
          </ac:spMkLst>
        </pc:spChg>
      </pc:sldChg>
    </pc:docChg>
  </pc:docChgLst>
  <pc:docChgLst>
    <pc:chgData name="#FONG YE XUAN#" userId="837fe4c2-db9e-494f-86f2-354191356c13" providerId="ADAL" clId="{E8F3BED5-D513-6142-BF73-F2E3188DFAC2}"/>
    <pc:docChg chg="undo custSel addSld delSld">
      <pc:chgData name="#FONG YE XUAN#" userId="837fe4c2-db9e-494f-86f2-354191356c13" providerId="ADAL" clId="{E8F3BED5-D513-6142-BF73-F2E3188DFAC2}" dt="2022-04-22T10:41:39.503" v="1" actId="680"/>
      <pc:docMkLst>
        <pc:docMk/>
      </pc:docMkLst>
      <pc:sldChg chg="new del">
        <pc:chgData name="#FONG YE XUAN#" userId="837fe4c2-db9e-494f-86f2-354191356c13" providerId="ADAL" clId="{E8F3BED5-D513-6142-BF73-F2E3188DFAC2}" dt="2022-04-22T10:41:39.503" v="1" actId="680"/>
        <pc:sldMkLst>
          <pc:docMk/>
          <pc:sldMk cId="772328303" sldId="324"/>
        </pc:sldMkLst>
      </pc:sldChg>
    </pc:docChg>
  </pc:docChgLst>
  <pc:docChgLst>
    <pc:chgData name="#NG XUAN YI#" userId="d05a82dd-ccac-4322-8bbb-24c6aa5dc4ce" providerId="ADAL" clId="{CBA49202-F4A8-49EE-A572-AEED3845FB09}"/>
    <pc:docChg chg="undo redo custSel addSld delSld modSld">
      <pc:chgData name="#NG XUAN YI#" userId="d05a82dd-ccac-4322-8bbb-24c6aa5dc4ce" providerId="ADAL" clId="{CBA49202-F4A8-49EE-A572-AEED3845FB09}" dt="2022-04-23T06:04:07.352" v="3697" actId="1076"/>
      <pc:docMkLst>
        <pc:docMk/>
      </pc:docMkLst>
      <pc:sldChg chg="addSp delSp modSp mod delAnim">
        <pc:chgData name="#NG XUAN YI#" userId="d05a82dd-ccac-4322-8bbb-24c6aa5dc4ce" providerId="ADAL" clId="{CBA49202-F4A8-49EE-A572-AEED3845FB09}" dt="2022-04-22T09:36:17.890" v="3638" actId="478"/>
        <pc:sldMkLst>
          <pc:docMk/>
          <pc:sldMk cId="4269681522" sldId="293"/>
        </pc:sldMkLst>
        <pc:spChg chg="mod">
          <ac:chgData name="#NG XUAN YI#" userId="d05a82dd-ccac-4322-8bbb-24c6aa5dc4ce" providerId="ADAL" clId="{CBA49202-F4A8-49EE-A572-AEED3845FB09}" dt="2022-04-16T02:53:10.536" v="11" actId="20577"/>
          <ac:spMkLst>
            <pc:docMk/>
            <pc:sldMk cId="4269681522" sldId="293"/>
            <ac:spMk id="2" creationId="{18C3B467-088C-4F3D-A9A7-105C4E1E20CD}"/>
          </ac:spMkLst>
        </pc:spChg>
        <pc:picChg chg="add del mod">
          <ac:chgData name="#NG XUAN YI#" userId="d05a82dd-ccac-4322-8bbb-24c6aa5dc4ce" providerId="ADAL" clId="{CBA49202-F4A8-49EE-A572-AEED3845FB09}" dt="2022-04-22T09:36:17.890" v="3638" actId="478"/>
          <ac:picMkLst>
            <pc:docMk/>
            <pc:sldMk cId="4269681522" sldId="293"/>
            <ac:picMk id="4" creationId="{958FB87D-93E9-46C4-BA69-6B696A774D55}"/>
          </ac:picMkLst>
        </pc:picChg>
      </pc:sldChg>
      <pc:sldChg chg="addSp delSp modSp del mod setBg">
        <pc:chgData name="#NG XUAN YI#" userId="d05a82dd-ccac-4322-8bbb-24c6aa5dc4ce" providerId="ADAL" clId="{CBA49202-F4A8-49EE-A572-AEED3845FB09}" dt="2022-04-18T06:41:02.164" v="434" actId="2696"/>
        <pc:sldMkLst>
          <pc:docMk/>
          <pc:sldMk cId="1632956870" sldId="296"/>
        </pc:sldMkLst>
        <pc:spChg chg="mod">
          <ac:chgData name="#NG XUAN YI#" userId="d05a82dd-ccac-4322-8bbb-24c6aa5dc4ce" providerId="ADAL" clId="{CBA49202-F4A8-49EE-A572-AEED3845FB09}" dt="2022-04-18T06:35:19.604" v="300" actId="26606"/>
          <ac:spMkLst>
            <pc:docMk/>
            <pc:sldMk cId="1632956870" sldId="296"/>
            <ac:spMk id="2" creationId="{FD294835-41E2-46A7-9DF3-27C94532C770}"/>
          </ac:spMkLst>
        </pc:spChg>
        <pc:spChg chg="add del">
          <ac:chgData name="#NG XUAN YI#" userId="d05a82dd-ccac-4322-8bbb-24c6aa5dc4ce" providerId="ADAL" clId="{CBA49202-F4A8-49EE-A572-AEED3845FB09}" dt="2022-04-18T06:35:19.604" v="300" actId="26606"/>
          <ac:spMkLst>
            <pc:docMk/>
            <pc:sldMk cId="1632956870" sldId="296"/>
            <ac:spMk id="3" creationId="{E7BA9979-A4F7-412E-92AF-45187D8EB78E}"/>
          </ac:spMkLst>
        </pc:spChg>
        <pc:spChg chg="add del">
          <ac:chgData name="#NG XUAN YI#" userId="d05a82dd-ccac-4322-8bbb-24c6aa5dc4ce" providerId="ADAL" clId="{CBA49202-F4A8-49EE-A572-AEED3845FB09}" dt="2022-04-18T06:35:19.524" v="299" actId="26606"/>
          <ac:spMkLst>
            <pc:docMk/>
            <pc:sldMk cId="1632956870" sldId="296"/>
            <ac:spMk id="6" creationId="{A2AD6B69-E0A0-476D-9EE1-6B69F04C59F8}"/>
          </ac:spMkLst>
        </pc:spChg>
        <pc:spChg chg="add del">
          <ac:chgData name="#NG XUAN YI#" userId="d05a82dd-ccac-4322-8bbb-24c6aa5dc4ce" providerId="ADAL" clId="{CBA49202-F4A8-49EE-A572-AEED3845FB09}" dt="2022-04-18T06:35:19.524" v="299" actId="26606"/>
          <ac:spMkLst>
            <pc:docMk/>
            <pc:sldMk cId="1632956870" sldId="296"/>
            <ac:spMk id="7" creationId="{16BE10A1-AD5F-4AB3-8A94-41D62B494ADB}"/>
          </ac:spMkLst>
        </pc:spChg>
        <pc:spChg chg="add del">
          <ac:chgData name="#NG XUAN YI#" userId="d05a82dd-ccac-4322-8bbb-24c6aa5dc4ce" providerId="ADAL" clId="{CBA49202-F4A8-49EE-A572-AEED3845FB09}" dt="2022-04-18T06:35:19.524" v="299" actId="26606"/>
          <ac:spMkLst>
            <pc:docMk/>
            <pc:sldMk cId="1632956870" sldId="296"/>
            <ac:spMk id="8" creationId="{5684BFFE-6A90-4311-ACD5-B34177D46462}"/>
          </ac:spMkLst>
        </pc:spChg>
        <pc:spChg chg="add del">
          <ac:chgData name="#NG XUAN YI#" userId="d05a82dd-ccac-4322-8bbb-24c6aa5dc4ce" providerId="ADAL" clId="{CBA49202-F4A8-49EE-A572-AEED3845FB09}" dt="2022-04-18T06:34:41.789" v="296" actId="26606"/>
          <ac:spMkLst>
            <pc:docMk/>
            <pc:sldMk cId="1632956870" sldId="296"/>
            <ac:spMk id="9" creationId="{0EB72A9B-FD82-4F09-BF1E-D39311D3A0E3}"/>
          </ac:spMkLst>
        </pc:spChg>
        <pc:spChg chg="add del">
          <ac:chgData name="#NG XUAN YI#" userId="d05a82dd-ccac-4322-8bbb-24c6aa5dc4ce" providerId="ADAL" clId="{CBA49202-F4A8-49EE-A572-AEED3845FB09}" dt="2022-04-18T06:34:41.789" v="296" actId="26606"/>
          <ac:spMkLst>
            <pc:docMk/>
            <pc:sldMk cId="1632956870" sldId="296"/>
            <ac:spMk id="11" creationId="{DD39B371-6E4E-4070-AB4E-4D788405A5A6}"/>
          </ac:spMkLst>
        </pc:spChg>
        <pc:spChg chg="add">
          <ac:chgData name="#NG XUAN YI#" userId="d05a82dd-ccac-4322-8bbb-24c6aa5dc4ce" providerId="ADAL" clId="{CBA49202-F4A8-49EE-A572-AEED3845FB09}" dt="2022-04-18T06:35:19.604" v="300" actId="26606"/>
          <ac:spMkLst>
            <pc:docMk/>
            <pc:sldMk cId="1632956870" sldId="296"/>
            <ac:spMk id="12" creationId="{0EB72A9B-FD82-4F09-BF1E-D39311D3A0E3}"/>
          </ac:spMkLst>
        </pc:spChg>
        <pc:spChg chg="add del">
          <ac:chgData name="#NG XUAN YI#" userId="d05a82dd-ccac-4322-8bbb-24c6aa5dc4ce" providerId="ADAL" clId="{CBA49202-F4A8-49EE-A572-AEED3845FB09}" dt="2022-04-18T06:34:41.789" v="296" actId="26606"/>
          <ac:spMkLst>
            <pc:docMk/>
            <pc:sldMk cId="1632956870" sldId="296"/>
            <ac:spMk id="13" creationId="{B937DAED-8BFE-4563-BB45-B5E554D70A84}"/>
          </ac:spMkLst>
        </pc:spChg>
        <pc:spChg chg="add">
          <ac:chgData name="#NG XUAN YI#" userId="d05a82dd-ccac-4322-8bbb-24c6aa5dc4ce" providerId="ADAL" clId="{CBA49202-F4A8-49EE-A572-AEED3845FB09}" dt="2022-04-18T06:35:19.604" v="300" actId="26606"/>
          <ac:spMkLst>
            <pc:docMk/>
            <pc:sldMk cId="1632956870" sldId="296"/>
            <ac:spMk id="14" creationId="{DD39B371-6E4E-4070-AB4E-4D788405A5A6}"/>
          </ac:spMkLst>
        </pc:spChg>
        <pc:spChg chg="add">
          <ac:chgData name="#NG XUAN YI#" userId="d05a82dd-ccac-4322-8bbb-24c6aa5dc4ce" providerId="ADAL" clId="{CBA49202-F4A8-49EE-A572-AEED3845FB09}" dt="2022-04-18T06:35:19.604" v="300" actId="26606"/>
          <ac:spMkLst>
            <pc:docMk/>
            <pc:sldMk cId="1632956870" sldId="296"/>
            <ac:spMk id="15" creationId="{B937DAED-8BFE-4563-BB45-B5E554D70A84}"/>
          </ac:spMkLst>
        </pc:spChg>
        <pc:graphicFrameChg chg="add del">
          <ac:chgData name="#NG XUAN YI#" userId="d05a82dd-ccac-4322-8bbb-24c6aa5dc4ce" providerId="ADAL" clId="{CBA49202-F4A8-49EE-A572-AEED3845FB09}" dt="2022-04-18T06:34:41.789" v="296" actId="26606"/>
          <ac:graphicFrameMkLst>
            <pc:docMk/>
            <pc:sldMk cId="1632956870" sldId="296"/>
            <ac:graphicFrameMk id="5" creationId="{48B5E38A-BAEB-87FB-7C24-68847EE24259}"/>
          </ac:graphicFrameMkLst>
        </pc:graphicFrameChg>
        <pc:graphicFrameChg chg="add del">
          <ac:chgData name="#NG XUAN YI#" userId="d05a82dd-ccac-4322-8bbb-24c6aa5dc4ce" providerId="ADAL" clId="{CBA49202-F4A8-49EE-A572-AEED3845FB09}" dt="2022-04-18T06:35:19.524" v="299" actId="26606"/>
          <ac:graphicFrameMkLst>
            <pc:docMk/>
            <pc:sldMk cId="1632956870" sldId="296"/>
            <ac:graphicFrameMk id="10" creationId="{4DA202B5-B185-CEFB-B93C-46F6A4D0DA96}"/>
          </ac:graphicFrameMkLst>
        </pc:graphicFrameChg>
        <pc:graphicFrameChg chg="add mod modGraphic">
          <ac:chgData name="#NG XUAN YI#" userId="d05a82dd-ccac-4322-8bbb-24c6aa5dc4ce" providerId="ADAL" clId="{CBA49202-F4A8-49EE-A572-AEED3845FB09}" dt="2022-04-18T06:40:07.350" v="421" actId="20577"/>
          <ac:graphicFrameMkLst>
            <pc:docMk/>
            <pc:sldMk cId="1632956870" sldId="296"/>
            <ac:graphicFrameMk id="16" creationId="{28EC833C-A220-AD58-8079-53A02E5C5270}"/>
          </ac:graphicFrameMkLst>
        </pc:graphicFrameChg>
      </pc:sldChg>
      <pc:sldChg chg="addSp modSp">
        <pc:chgData name="#NG XUAN YI#" userId="d05a82dd-ccac-4322-8bbb-24c6aa5dc4ce" providerId="ADAL" clId="{CBA49202-F4A8-49EE-A572-AEED3845FB09}" dt="2022-04-18T06:43:47.010" v="450" actId="1076"/>
        <pc:sldMkLst>
          <pc:docMk/>
          <pc:sldMk cId="3980716491" sldId="297"/>
        </pc:sldMkLst>
        <pc:spChg chg="mod">
          <ac:chgData name="#NG XUAN YI#" userId="d05a82dd-ccac-4322-8bbb-24c6aa5dc4ce" providerId="ADAL" clId="{CBA49202-F4A8-49EE-A572-AEED3845FB09}" dt="2022-04-18T06:43:35.553" v="446" actId="14100"/>
          <ac:spMkLst>
            <pc:docMk/>
            <pc:sldMk cId="3980716491" sldId="297"/>
            <ac:spMk id="5" creationId="{AF603B56-337D-F3FE-FFAA-BB091654FEE2}"/>
          </ac:spMkLst>
        </pc:spChg>
        <pc:picChg chg="add mod">
          <ac:chgData name="#NG XUAN YI#" userId="d05a82dd-ccac-4322-8bbb-24c6aa5dc4ce" providerId="ADAL" clId="{CBA49202-F4A8-49EE-A572-AEED3845FB09}" dt="2022-04-18T06:43:47.010" v="450" actId="1076"/>
          <ac:picMkLst>
            <pc:docMk/>
            <pc:sldMk cId="3980716491" sldId="297"/>
            <ac:picMk id="3074" creationId="{264FDF16-0AAA-437A-8B94-04BE7B7E6B82}"/>
          </ac:picMkLst>
        </pc:picChg>
      </pc:sldChg>
      <pc:sldChg chg="addSp delSp modSp mod delAnim">
        <pc:chgData name="#NG XUAN YI#" userId="d05a82dd-ccac-4322-8bbb-24c6aa5dc4ce" providerId="ADAL" clId="{CBA49202-F4A8-49EE-A572-AEED3845FB09}" dt="2022-04-18T06:59:19.565" v="1785" actId="1076"/>
        <pc:sldMkLst>
          <pc:docMk/>
          <pc:sldMk cId="3243335792" sldId="298"/>
        </pc:sldMkLst>
        <pc:spChg chg="mod">
          <ac:chgData name="#NG XUAN YI#" userId="d05a82dd-ccac-4322-8bbb-24c6aa5dc4ce" providerId="ADAL" clId="{CBA49202-F4A8-49EE-A572-AEED3845FB09}" dt="2022-04-18T06:53:54.320" v="1468" actId="20577"/>
          <ac:spMkLst>
            <pc:docMk/>
            <pc:sldMk cId="3243335792" sldId="298"/>
            <ac:spMk id="2" creationId="{440300E5-4706-4BA3-957B-9C7ACEE042F7}"/>
          </ac:spMkLst>
        </pc:spChg>
        <pc:spChg chg="mod">
          <ac:chgData name="#NG XUAN YI#" userId="d05a82dd-ccac-4322-8bbb-24c6aa5dc4ce" providerId="ADAL" clId="{CBA49202-F4A8-49EE-A572-AEED3845FB09}" dt="2022-04-18T06:59:07.993" v="1782" actId="20577"/>
          <ac:spMkLst>
            <pc:docMk/>
            <pc:sldMk cId="3243335792" sldId="298"/>
            <ac:spMk id="3" creationId="{3AEE52A7-79EC-4F3F-9FB2-48C6DFDA7583}"/>
          </ac:spMkLst>
        </pc:spChg>
        <pc:picChg chg="add del mod">
          <ac:chgData name="#NG XUAN YI#" userId="d05a82dd-ccac-4322-8bbb-24c6aa5dc4ce" providerId="ADAL" clId="{CBA49202-F4A8-49EE-A572-AEED3845FB09}" dt="2022-04-18T06:20:42.765" v="13" actId="478"/>
          <ac:picMkLst>
            <pc:docMk/>
            <pc:sldMk cId="3243335792" sldId="298"/>
            <ac:picMk id="4" creationId="{E7DFF46F-293E-407E-9C82-A746A713EEB9}"/>
          </ac:picMkLst>
        </pc:picChg>
        <pc:picChg chg="add mod">
          <ac:chgData name="#NG XUAN YI#" userId="d05a82dd-ccac-4322-8bbb-24c6aa5dc4ce" providerId="ADAL" clId="{CBA49202-F4A8-49EE-A572-AEED3845FB09}" dt="2022-04-18T06:55:18.044" v="1498"/>
          <ac:picMkLst>
            <pc:docMk/>
            <pc:sldMk cId="3243335792" sldId="298"/>
            <ac:picMk id="6" creationId="{6EA7E4D1-CECE-4CB5-9299-70E4BD285AED}"/>
          </ac:picMkLst>
        </pc:picChg>
        <pc:picChg chg="add del mod">
          <ac:chgData name="#NG XUAN YI#" userId="d05a82dd-ccac-4322-8bbb-24c6aa5dc4ce" providerId="ADAL" clId="{CBA49202-F4A8-49EE-A572-AEED3845FB09}" dt="2022-04-18T06:55:17.714" v="1497" actId="478"/>
          <ac:picMkLst>
            <pc:docMk/>
            <pc:sldMk cId="3243335792" sldId="298"/>
            <ac:picMk id="4098" creationId="{3FA69B98-ADCE-4064-8B1F-AAE5F3600003}"/>
          </ac:picMkLst>
        </pc:picChg>
        <pc:picChg chg="add del">
          <ac:chgData name="#NG XUAN YI#" userId="d05a82dd-ccac-4322-8bbb-24c6aa5dc4ce" providerId="ADAL" clId="{CBA49202-F4A8-49EE-A572-AEED3845FB09}" dt="2022-04-18T06:57:56.483" v="1769"/>
          <ac:picMkLst>
            <pc:docMk/>
            <pc:sldMk cId="3243335792" sldId="298"/>
            <ac:picMk id="4100" creationId="{27F303F7-3A06-4BD2-A9A6-13F62EAF036E}"/>
          </ac:picMkLst>
        </pc:picChg>
        <pc:picChg chg="add mod">
          <ac:chgData name="#NG XUAN YI#" userId="d05a82dd-ccac-4322-8bbb-24c6aa5dc4ce" providerId="ADAL" clId="{CBA49202-F4A8-49EE-A572-AEED3845FB09}" dt="2022-04-18T06:58:04.809" v="1772" actId="1076"/>
          <ac:picMkLst>
            <pc:docMk/>
            <pc:sldMk cId="3243335792" sldId="298"/>
            <ac:picMk id="4102" creationId="{32FBAEFA-8348-44E2-BBF2-64DB2DADE5CF}"/>
          </ac:picMkLst>
        </pc:picChg>
        <pc:picChg chg="add mod">
          <ac:chgData name="#NG XUAN YI#" userId="d05a82dd-ccac-4322-8bbb-24c6aa5dc4ce" providerId="ADAL" clId="{CBA49202-F4A8-49EE-A572-AEED3845FB09}" dt="2022-04-18T06:59:19.565" v="1785" actId="1076"/>
          <ac:picMkLst>
            <pc:docMk/>
            <pc:sldMk cId="3243335792" sldId="298"/>
            <ac:picMk id="4104" creationId="{D3DA81F4-7672-4077-B5C4-0599E2F7184C}"/>
          </ac:picMkLst>
        </pc:picChg>
        <pc:picChg chg="add del">
          <ac:chgData name="#NG XUAN YI#" userId="d05a82dd-ccac-4322-8bbb-24c6aa5dc4ce" providerId="ADAL" clId="{CBA49202-F4A8-49EE-A572-AEED3845FB09}" dt="2022-04-18T06:58:48.475" v="1777"/>
          <ac:picMkLst>
            <pc:docMk/>
            <pc:sldMk cId="3243335792" sldId="298"/>
            <ac:picMk id="4106" creationId="{D82F7BBF-0304-4412-9982-4C6F9DA3EB16}"/>
          </ac:picMkLst>
        </pc:picChg>
        <pc:picChg chg="add mod">
          <ac:chgData name="#NG XUAN YI#" userId="d05a82dd-ccac-4322-8bbb-24c6aa5dc4ce" providerId="ADAL" clId="{CBA49202-F4A8-49EE-A572-AEED3845FB09}" dt="2022-04-18T06:59:13.643" v="1783" actId="1076"/>
          <ac:picMkLst>
            <pc:docMk/>
            <pc:sldMk cId="3243335792" sldId="298"/>
            <ac:picMk id="4108" creationId="{AA35CE8F-9974-46A1-9691-8300565F69A4}"/>
          </ac:picMkLst>
        </pc:picChg>
      </pc:sldChg>
      <pc:sldChg chg="addSp delSp add del setBg delDesignElem">
        <pc:chgData name="#NG XUAN YI#" userId="d05a82dd-ccac-4322-8bbb-24c6aa5dc4ce" providerId="ADAL" clId="{CBA49202-F4A8-49EE-A572-AEED3845FB09}" dt="2022-04-18T07:41:25.024" v="2703"/>
        <pc:sldMkLst>
          <pc:docMk/>
          <pc:sldMk cId="2061194900" sldId="299"/>
        </pc:sldMkLst>
        <pc:spChg chg="add del">
          <ac:chgData name="#NG XUAN YI#" userId="d05a82dd-ccac-4322-8bbb-24c6aa5dc4ce" providerId="ADAL" clId="{CBA49202-F4A8-49EE-A572-AEED3845FB09}" dt="2022-04-18T07:41:25.024" v="2703"/>
          <ac:spMkLst>
            <pc:docMk/>
            <pc:sldMk cId="2061194900" sldId="299"/>
            <ac:spMk id="77" creationId="{2DC4AA0A-D9C3-4A0B-990D-1BCB0022A696}"/>
          </ac:spMkLst>
        </pc:spChg>
        <pc:spChg chg="add del">
          <ac:chgData name="#NG XUAN YI#" userId="d05a82dd-ccac-4322-8bbb-24c6aa5dc4ce" providerId="ADAL" clId="{CBA49202-F4A8-49EE-A572-AEED3845FB09}" dt="2022-04-18T07:41:25.024" v="2703"/>
          <ac:spMkLst>
            <pc:docMk/>
            <pc:sldMk cId="2061194900" sldId="299"/>
            <ac:spMk id="78" creationId="{370878C7-7719-40BD-AA97-751A85670594}"/>
          </ac:spMkLst>
        </pc:spChg>
        <pc:spChg chg="add del">
          <ac:chgData name="#NG XUAN YI#" userId="d05a82dd-ccac-4322-8bbb-24c6aa5dc4ce" providerId="ADAL" clId="{CBA49202-F4A8-49EE-A572-AEED3845FB09}" dt="2022-04-18T07:41:25.024" v="2703"/>
          <ac:spMkLst>
            <pc:docMk/>
            <pc:sldMk cId="2061194900" sldId="299"/>
            <ac:spMk id="79" creationId="{1D9D3865-C494-4C4A-8495-8245E905469D}"/>
          </ac:spMkLst>
        </pc:spChg>
        <pc:cxnChg chg="add del">
          <ac:chgData name="#NG XUAN YI#" userId="d05a82dd-ccac-4322-8bbb-24c6aa5dc4ce" providerId="ADAL" clId="{CBA49202-F4A8-49EE-A572-AEED3845FB09}" dt="2022-04-18T07:41:25.024" v="2703"/>
          <ac:cxnSpMkLst>
            <pc:docMk/>
            <pc:sldMk cId="2061194900" sldId="299"/>
            <ac:cxnSpMk id="80" creationId="{B78EE79F-FCAA-4CF9-9746-730B51FC4CB3}"/>
          </ac:cxnSpMkLst>
        </pc:cxnChg>
      </pc:sldChg>
      <pc:sldChg chg="addSp delSp modSp del mod setBg setClrOvrMap">
        <pc:chgData name="#NG XUAN YI#" userId="d05a82dd-ccac-4322-8bbb-24c6aa5dc4ce" providerId="ADAL" clId="{CBA49202-F4A8-49EE-A572-AEED3845FB09}" dt="2022-04-18T07:27:20.073" v="2168" actId="2696"/>
        <pc:sldMkLst>
          <pc:docMk/>
          <pc:sldMk cId="4257603338" sldId="299"/>
        </pc:sldMkLst>
        <pc:spChg chg="mod">
          <ac:chgData name="#NG XUAN YI#" userId="d05a82dd-ccac-4322-8bbb-24c6aa5dc4ce" providerId="ADAL" clId="{CBA49202-F4A8-49EE-A572-AEED3845FB09}" dt="2022-04-18T07:19:13.894" v="2092" actId="14100"/>
          <ac:spMkLst>
            <pc:docMk/>
            <pc:sldMk cId="4257603338" sldId="299"/>
            <ac:spMk id="2" creationId="{24E99077-F373-480E-BA78-890180199C40}"/>
          </ac:spMkLst>
        </pc:spChg>
        <pc:spChg chg="mod">
          <ac:chgData name="#NG XUAN YI#" userId="d05a82dd-ccac-4322-8bbb-24c6aa5dc4ce" providerId="ADAL" clId="{CBA49202-F4A8-49EE-A572-AEED3845FB09}" dt="2022-04-18T07:16:01.889" v="2003" actId="5793"/>
          <ac:spMkLst>
            <pc:docMk/>
            <pc:sldMk cId="4257603338" sldId="299"/>
            <ac:spMk id="3" creationId="{6DB480CF-9721-438A-84D6-9C8CAAD7170E}"/>
          </ac:spMkLst>
        </pc:spChg>
        <pc:spChg chg="add del">
          <ac:chgData name="#NG XUAN YI#" userId="d05a82dd-ccac-4322-8bbb-24c6aa5dc4ce" providerId="ADAL" clId="{CBA49202-F4A8-49EE-A572-AEED3845FB09}" dt="2022-04-18T07:15:37.761" v="1995" actId="26606"/>
          <ac:spMkLst>
            <pc:docMk/>
            <pc:sldMk cId="4257603338" sldId="299"/>
            <ac:spMk id="10" creationId="{904DB13E-F722-4ED6-BB00-556651E95281}"/>
          </ac:spMkLst>
        </pc:spChg>
        <pc:spChg chg="add del">
          <ac:chgData name="#NG XUAN YI#" userId="d05a82dd-ccac-4322-8bbb-24c6aa5dc4ce" providerId="ADAL" clId="{CBA49202-F4A8-49EE-A572-AEED3845FB09}" dt="2022-04-18T07:15:37.761" v="1995" actId="26606"/>
          <ac:spMkLst>
            <pc:docMk/>
            <pc:sldMk cId="4257603338" sldId="299"/>
            <ac:spMk id="12" creationId="{1E8D93C5-28EB-42D0-86CE-D804955653CC}"/>
          </ac:spMkLst>
        </pc:spChg>
        <pc:spChg chg="add del">
          <ac:chgData name="#NG XUAN YI#" userId="d05a82dd-ccac-4322-8bbb-24c6aa5dc4ce" providerId="ADAL" clId="{CBA49202-F4A8-49EE-A572-AEED3845FB09}" dt="2022-04-18T07:15:37.761" v="1995" actId="26606"/>
          <ac:spMkLst>
            <pc:docMk/>
            <pc:sldMk cId="4257603338" sldId="299"/>
            <ac:spMk id="14" creationId="{AB1B1E7D-F76D-4744-AF85-239E6998A4C5}"/>
          </ac:spMkLst>
        </pc:spChg>
        <pc:spChg chg="add del">
          <ac:chgData name="#NG XUAN YI#" userId="d05a82dd-ccac-4322-8bbb-24c6aa5dc4ce" providerId="ADAL" clId="{CBA49202-F4A8-49EE-A572-AEED3845FB09}" dt="2022-04-18T07:15:37.761" v="1995" actId="26606"/>
          <ac:spMkLst>
            <pc:docMk/>
            <pc:sldMk cId="4257603338" sldId="299"/>
            <ac:spMk id="16" creationId="{3BB65211-00DB-45B6-A223-033B2D19CBE8}"/>
          </ac:spMkLst>
        </pc:spChg>
        <pc:spChg chg="add del">
          <ac:chgData name="#NG XUAN YI#" userId="d05a82dd-ccac-4322-8bbb-24c6aa5dc4ce" providerId="ADAL" clId="{CBA49202-F4A8-49EE-A572-AEED3845FB09}" dt="2022-04-18T07:15:37.761" v="1995" actId="26606"/>
          <ac:spMkLst>
            <pc:docMk/>
            <pc:sldMk cId="4257603338" sldId="299"/>
            <ac:spMk id="23" creationId="{EA4E4267-CAF0-4C38-8DC6-CD3B1A9F046E}"/>
          </ac:spMkLst>
        </pc:spChg>
        <pc:spChg chg="add del">
          <ac:chgData name="#NG XUAN YI#" userId="d05a82dd-ccac-4322-8bbb-24c6aa5dc4ce" providerId="ADAL" clId="{CBA49202-F4A8-49EE-A572-AEED3845FB09}" dt="2022-04-18T07:15:37.761" v="1995" actId="26606"/>
          <ac:spMkLst>
            <pc:docMk/>
            <pc:sldMk cId="4257603338" sldId="299"/>
            <ac:spMk id="25" creationId="{0EE3ACC5-126D-4BA4-8B45-7F0B5B839C51}"/>
          </ac:spMkLst>
        </pc:spChg>
        <pc:spChg chg="add del">
          <ac:chgData name="#NG XUAN YI#" userId="d05a82dd-ccac-4322-8bbb-24c6aa5dc4ce" providerId="ADAL" clId="{CBA49202-F4A8-49EE-A572-AEED3845FB09}" dt="2022-04-18T07:15:37.761" v="1995" actId="26606"/>
          <ac:spMkLst>
            <pc:docMk/>
            <pc:sldMk cId="4257603338" sldId="299"/>
            <ac:spMk id="27" creationId="{AB2868F7-FE10-4289-A5BD-90763C7A2F5A}"/>
          </ac:spMkLst>
        </pc:spChg>
        <pc:spChg chg="add del">
          <ac:chgData name="#NG XUAN YI#" userId="d05a82dd-ccac-4322-8bbb-24c6aa5dc4ce" providerId="ADAL" clId="{CBA49202-F4A8-49EE-A572-AEED3845FB09}" dt="2022-04-18T07:15:37.761" v="1995" actId="26606"/>
          <ac:spMkLst>
            <pc:docMk/>
            <pc:sldMk cId="4257603338" sldId="299"/>
            <ac:spMk id="29" creationId="{BD94142C-10EE-487C-A327-404FDF358F22}"/>
          </ac:spMkLst>
        </pc:spChg>
        <pc:spChg chg="add del">
          <ac:chgData name="#NG XUAN YI#" userId="d05a82dd-ccac-4322-8bbb-24c6aa5dc4ce" providerId="ADAL" clId="{CBA49202-F4A8-49EE-A572-AEED3845FB09}" dt="2022-04-18T07:15:37.761" v="1995" actId="26606"/>
          <ac:spMkLst>
            <pc:docMk/>
            <pc:sldMk cId="4257603338" sldId="299"/>
            <ac:spMk id="31" creationId="{5F7FAC2D-7A74-4939-A917-A1A5AF935685}"/>
          </ac:spMkLst>
        </pc:spChg>
        <pc:spChg chg="add del">
          <ac:chgData name="#NG XUAN YI#" userId="d05a82dd-ccac-4322-8bbb-24c6aa5dc4ce" providerId="ADAL" clId="{CBA49202-F4A8-49EE-A572-AEED3845FB09}" dt="2022-04-18T07:15:40.810" v="1997" actId="26606"/>
          <ac:spMkLst>
            <pc:docMk/>
            <pc:sldMk cId="4257603338" sldId="299"/>
            <ac:spMk id="33" creationId="{BA53A868-C420-4BAE-9244-EC162AF05CFC}"/>
          </ac:spMkLst>
        </pc:spChg>
        <pc:spChg chg="add del">
          <ac:chgData name="#NG XUAN YI#" userId="d05a82dd-ccac-4322-8bbb-24c6aa5dc4ce" providerId="ADAL" clId="{CBA49202-F4A8-49EE-A572-AEED3845FB09}" dt="2022-04-18T07:15:40.810" v="1997" actId="26606"/>
          <ac:spMkLst>
            <pc:docMk/>
            <pc:sldMk cId="4257603338" sldId="299"/>
            <ac:spMk id="34" creationId="{904DB13E-F722-4ED6-BB00-556651E95281}"/>
          </ac:spMkLst>
        </pc:spChg>
        <pc:spChg chg="add del">
          <ac:chgData name="#NG XUAN YI#" userId="d05a82dd-ccac-4322-8bbb-24c6aa5dc4ce" providerId="ADAL" clId="{CBA49202-F4A8-49EE-A572-AEED3845FB09}" dt="2022-04-18T07:15:40.810" v="1997" actId="26606"/>
          <ac:spMkLst>
            <pc:docMk/>
            <pc:sldMk cId="4257603338" sldId="299"/>
            <ac:spMk id="36" creationId="{1E8D93C5-28EB-42D0-86CE-D804955653CC}"/>
          </ac:spMkLst>
        </pc:spChg>
        <pc:spChg chg="add del">
          <ac:chgData name="#NG XUAN YI#" userId="d05a82dd-ccac-4322-8bbb-24c6aa5dc4ce" providerId="ADAL" clId="{CBA49202-F4A8-49EE-A572-AEED3845FB09}" dt="2022-04-18T07:15:40.810" v="1997" actId="26606"/>
          <ac:spMkLst>
            <pc:docMk/>
            <pc:sldMk cId="4257603338" sldId="299"/>
            <ac:spMk id="38" creationId="{AB1B1E7D-F76D-4744-AF85-239E6998A4C5}"/>
          </ac:spMkLst>
        </pc:spChg>
        <pc:spChg chg="add del">
          <ac:chgData name="#NG XUAN YI#" userId="d05a82dd-ccac-4322-8bbb-24c6aa5dc4ce" providerId="ADAL" clId="{CBA49202-F4A8-49EE-A572-AEED3845FB09}" dt="2022-04-18T07:15:40.810" v="1997" actId="26606"/>
          <ac:spMkLst>
            <pc:docMk/>
            <pc:sldMk cId="4257603338" sldId="299"/>
            <ac:spMk id="40" creationId="{3BB65211-00DB-45B6-A223-033B2D19CBE8}"/>
          </ac:spMkLst>
        </pc:spChg>
        <pc:spChg chg="add del">
          <ac:chgData name="#NG XUAN YI#" userId="d05a82dd-ccac-4322-8bbb-24c6aa5dc4ce" providerId="ADAL" clId="{CBA49202-F4A8-49EE-A572-AEED3845FB09}" dt="2022-04-18T07:15:40.810" v="1997" actId="26606"/>
          <ac:spMkLst>
            <pc:docMk/>
            <pc:sldMk cId="4257603338" sldId="299"/>
            <ac:spMk id="42" creationId="{EA4E4267-CAF0-4C38-8DC6-CD3B1A9F046E}"/>
          </ac:spMkLst>
        </pc:spChg>
        <pc:spChg chg="add del">
          <ac:chgData name="#NG XUAN YI#" userId="d05a82dd-ccac-4322-8bbb-24c6aa5dc4ce" providerId="ADAL" clId="{CBA49202-F4A8-49EE-A572-AEED3845FB09}" dt="2022-04-18T07:15:40.810" v="1997" actId="26606"/>
          <ac:spMkLst>
            <pc:docMk/>
            <pc:sldMk cId="4257603338" sldId="299"/>
            <ac:spMk id="43" creationId="{0EE3ACC5-126D-4BA4-8B45-7F0B5B839C51}"/>
          </ac:spMkLst>
        </pc:spChg>
        <pc:spChg chg="add del">
          <ac:chgData name="#NG XUAN YI#" userId="d05a82dd-ccac-4322-8bbb-24c6aa5dc4ce" providerId="ADAL" clId="{CBA49202-F4A8-49EE-A572-AEED3845FB09}" dt="2022-04-18T07:15:40.810" v="1997" actId="26606"/>
          <ac:spMkLst>
            <pc:docMk/>
            <pc:sldMk cId="4257603338" sldId="299"/>
            <ac:spMk id="44" creationId="{AB2868F7-FE10-4289-A5BD-90763C7A2F5A}"/>
          </ac:spMkLst>
        </pc:spChg>
        <pc:spChg chg="add del">
          <ac:chgData name="#NG XUAN YI#" userId="d05a82dd-ccac-4322-8bbb-24c6aa5dc4ce" providerId="ADAL" clId="{CBA49202-F4A8-49EE-A572-AEED3845FB09}" dt="2022-04-18T07:15:40.810" v="1997" actId="26606"/>
          <ac:spMkLst>
            <pc:docMk/>
            <pc:sldMk cId="4257603338" sldId="299"/>
            <ac:spMk id="45" creationId="{BD94142C-10EE-487C-A327-404FDF358F22}"/>
          </ac:spMkLst>
        </pc:spChg>
        <pc:spChg chg="add del">
          <ac:chgData name="#NG XUAN YI#" userId="d05a82dd-ccac-4322-8bbb-24c6aa5dc4ce" providerId="ADAL" clId="{CBA49202-F4A8-49EE-A572-AEED3845FB09}" dt="2022-04-18T07:15:40.810" v="1997" actId="26606"/>
          <ac:spMkLst>
            <pc:docMk/>
            <pc:sldMk cId="4257603338" sldId="299"/>
            <ac:spMk id="46" creationId="{5F7FAC2D-7A74-4939-A917-A1A5AF935685}"/>
          </ac:spMkLst>
        </pc:spChg>
        <pc:spChg chg="add del">
          <ac:chgData name="#NG XUAN YI#" userId="d05a82dd-ccac-4322-8bbb-24c6aa5dc4ce" providerId="ADAL" clId="{CBA49202-F4A8-49EE-A572-AEED3845FB09}" dt="2022-04-18T07:15:44.959" v="1999" actId="26606"/>
          <ac:spMkLst>
            <pc:docMk/>
            <pc:sldMk cId="4257603338" sldId="299"/>
            <ac:spMk id="48" creationId="{904DB13E-F722-4ED6-BB00-556651E95281}"/>
          </ac:spMkLst>
        </pc:spChg>
        <pc:spChg chg="add del">
          <ac:chgData name="#NG XUAN YI#" userId="d05a82dd-ccac-4322-8bbb-24c6aa5dc4ce" providerId="ADAL" clId="{CBA49202-F4A8-49EE-A572-AEED3845FB09}" dt="2022-04-18T07:15:44.959" v="1999" actId="26606"/>
          <ac:spMkLst>
            <pc:docMk/>
            <pc:sldMk cId="4257603338" sldId="299"/>
            <ac:spMk id="49" creationId="{1E8D93C5-28EB-42D0-86CE-D804955653CC}"/>
          </ac:spMkLst>
        </pc:spChg>
        <pc:spChg chg="add del">
          <ac:chgData name="#NG XUAN YI#" userId="d05a82dd-ccac-4322-8bbb-24c6aa5dc4ce" providerId="ADAL" clId="{CBA49202-F4A8-49EE-A572-AEED3845FB09}" dt="2022-04-18T07:15:44.959" v="1999" actId="26606"/>
          <ac:spMkLst>
            <pc:docMk/>
            <pc:sldMk cId="4257603338" sldId="299"/>
            <ac:spMk id="50" creationId="{AB1B1E7D-F76D-4744-AF85-239E6998A4C5}"/>
          </ac:spMkLst>
        </pc:spChg>
        <pc:spChg chg="add del">
          <ac:chgData name="#NG XUAN YI#" userId="d05a82dd-ccac-4322-8bbb-24c6aa5dc4ce" providerId="ADAL" clId="{CBA49202-F4A8-49EE-A572-AEED3845FB09}" dt="2022-04-18T07:15:44.959" v="1999" actId="26606"/>
          <ac:spMkLst>
            <pc:docMk/>
            <pc:sldMk cId="4257603338" sldId="299"/>
            <ac:spMk id="51" creationId="{3BB65211-00DB-45B6-A223-033B2D19CBE8}"/>
          </ac:spMkLst>
        </pc:spChg>
        <pc:spChg chg="add del">
          <ac:chgData name="#NG XUAN YI#" userId="d05a82dd-ccac-4322-8bbb-24c6aa5dc4ce" providerId="ADAL" clId="{CBA49202-F4A8-49EE-A572-AEED3845FB09}" dt="2022-04-18T07:15:44.959" v="1999" actId="26606"/>
          <ac:spMkLst>
            <pc:docMk/>
            <pc:sldMk cId="4257603338" sldId="299"/>
            <ac:spMk id="53" creationId="{1C3E817E-E139-426E-89E5-9DD346EC7514}"/>
          </ac:spMkLst>
        </pc:spChg>
        <pc:spChg chg="add del">
          <ac:chgData name="#NG XUAN YI#" userId="d05a82dd-ccac-4322-8bbb-24c6aa5dc4ce" providerId="ADAL" clId="{CBA49202-F4A8-49EE-A572-AEED3845FB09}" dt="2022-04-18T07:15:44.959" v="1999" actId="26606"/>
          <ac:spMkLst>
            <pc:docMk/>
            <pc:sldMk cId="4257603338" sldId="299"/>
            <ac:spMk id="54" creationId="{E2ADD2F6-F7FC-464F-8F18-5BDBD27A732F}"/>
          </ac:spMkLst>
        </pc:spChg>
        <pc:spChg chg="add del">
          <ac:chgData name="#NG XUAN YI#" userId="d05a82dd-ccac-4322-8bbb-24c6aa5dc4ce" providerId="ADAL" clId="{CBA49202-F4A8-49EE-A572-AEED3845FB09}" dt="2022-04-18T07:15:44.959" v="1999" actId="26606"/>
          <ac:spMkLst>
            <pc:docMk/>
            <pc:sldMk cId="4257603338" sldId="299"/>
            <ac:spMk id="55" creationId="{5A3A31F1-FA83-497F-98FF-9A5621DC5560}"/>
          </ac:spMkLst>
        </pc:spChg>
        <pc:spChg chg="add del">
          <ac:chgData name="#NG XUAN YI#" userId="d05a82dd-ccac-4322-8bbb-24c6aa5dc4ce" providerId="ADAL" clId="{CBA49202-F4A8-49EE-A572-AEED3845FB09}" dt="2022-04-18T07:15:44.959" v="1999" actId="26606"/>
          <ac:spMkLst>
            <pc:docMk/>
            <pc:sldMk cId="4257603338" sldId="299"/>
            <ac:spMk id="56" creationId="{343FF9E2-8F7E-4BCC-9A50-C41AD8A56DD9}"/>
          </ac:spMkLst>
        </pc:spChg>
        <pc:spChg chg="add del">
          <ac:chgData name="#NG XUAN YI#" userId="d05a82dd-ccac-4322-8bbb-24c6aa5dc4ce" providerId="ADAL" clId="{CBA49202-F4A8-49EE-A572-AEED3845FB09}" dt="2022-04-18T07:15:44.959" v="1999" actId="26606"/>
          <ac:spMkLst>
            <pc:docMk/>
            <pc:sldMk cId="4257603338" sldId="299"/>
            <ac:spMk id="57" creationId="{47751BC8-250F-493B-BDF9-D45BA5991D8A}"/>
          </ac:spMkLst>
        </pc:spChg>
        <pc:spChg chg="add del">
          <ac:chgData name="#NG XUAN YI#" userId="d05a82dd-ccac-4322-8bbb-24c6aa5dc4ce" providerId="ADAL" clId="{CBA49202-F4A8-49EE-A572-AEED3845FB09}" dt="2022-04-18T07:15:56.943" v="2001" actId="26606"/>
          <ac:spMkLst>
            <pc:docMk/>
            <pc:sldMk cId="4257603338" sldId="299"/>
            <ac:spMk id="62" creationId="{904DB13E-F722-4ED6-BB00-556651E95281}"/>
          </ac:spMkLst>
        </pc:spChg>
        <pc:spChg chg="add del">
          <ac:chgData name="#NG XUAN YI#" userId="d05a82dd-ccac-4322-8bbb-24c6aa5dc4ce" providerId="ADAL" clId="{CBA49202-F4A8-49EE-A572-AEED3845FB09}" dt="2022-04-18T07:15:56.943" v="2001" actId="26606"/>
          <ac:spMkLst>
            <pc:docMk/>
            <pc:sldMk cId="4257603338" sldId="299"/>
            <ac:spMk id="63" creationId="{1E8D93C5-28EB-42D0-86CE-D804955653CC}"/>
          </ac:spMkLst>
        </pc:spChg>
        <pc:spChg chg="add del">
          <ac:chgData name="#NG XUAN YI#" userId="d05a82dd-ccac-4322-8bbb-24c6aa5dc4ce" providerId="ADAL" clId="{CBA49202-F4A8-49EE-A572-AEED3845FB09}" dt="2022-04-18T07:15:56.943" v="2001" actId="26606"/>
          <ac:spMkLst>
            <pc:docMk/>
            <pc:sldMk cId="4257603338" sldId="299"/>
            <ac:spMk id="64" creationId="{AB1B1E7D-F76D-4744-AF85-239E6998A4C5}"/>
          </ac:spMkLst>
        </pc:spChg>
        <pc:spChg chg="add del">
          <ac:chgData name="#NG XUAN YI#" userId="d05a82dd-ccac-4322-8bbb-24c6aa5dc4ce" providerId="ADAL" clId="{CBA49202-F4A8-49EE-A572-AEED3845FB09}" dt="2022-04-18T07:15:56.943" v="2001" actId="26606"/>
          <ac:spMkLst>
            <pc:docMk/>
            <pc:sldMk cId="4257603338" sldId="299"/>
            <ac:spMk id="65" creationId="{3BB65211-00DB-45B6-A223-033B2D19CBE8}"/>
          </ac:spMkLst>
        </pc:spChg>
        <pc:spChg chg="add del">
          <ac:chgData name="#NG XUAN YI#" userId="d05a82dd-ccac-4322-8bbb-24c6aa5dc4ce" providerId="ADAL" clId="{CBA49202-F4A8-49EE-A572-AEED3845FB09}" dt="2022-04-18T07:15:56.943" v="2001" actId="26606"/>
          <ac:spMkLst>
            <pc:docMk/>
            <pc:sldMk cId="4257603338" sldId="299"/>
            <ac:spMk id="67" creationId="{EA4E4267-CAF0-4C38-8DC6-CD3B1A9F046E}"/>
          </ac:spMkLst>
        </pc:spChg>
        <pc:spChg chg="add del">
          <ac:chgData name="#NG XUAN YI#" userId="d05a82dd-ccac-4322-8bbb-24c6aa5dc4ce" providerId="ADAL" clId="{CBA49202-F4A8-49EE-A572-AEED3845FB09}" dt="2022-04-18T07:15:56.943" v="2001" actId="26606"/>
          <ac:spMkLst>
            <pc:docMk/>
            <pc:sldMk cId="4257603338" sldId="299"/>
            <ac:spMk id="68" creationId="{0EE3ACC5-126D-4BA4-8B45-7F0B5B839C51}"/>
          </ac:spMkLst>
        </pc:spChg>
        <pc:spChg chg="add del">
          <ac:chgData name="#NG XUAN YI#" userId="d05a82dd-ccac-4322-8bbb-24c6aa5dc4ce" providerId="ADAL" clId="{CBA49202-F4A8-49EE-A572-AEED3845FB09}" dt="2022-04-18T07:15:56.943" v="2001" actId="26606"/>
          <ac:spMkLst>
            <pc:docMk/>
            <pc:sldMk cId="4257603338" sldId="299"/>
            <ac:spMk id="69" creationId="{AB2868F7-FE10-4289-A5BD-90763C7A2F5A}"/>
          </ac:spMkLst>
        </pc:spChg>
        <pc:spChg chg="add del">
          <ac:chgData name="#NG XUAN YI#" userId="d05a82dd-ccac-4322-8bbb-24c6aa5dc4ce" providerId="ADAL" clId="{CBA49202-F4A8-49EE-A572-AEED3845FB09}" dt="2022-04-18T07:15:56.943" v="2001" actId="26606"/>
          <ac:spMkLst>
            <pc:docMk/>
            <pc:sldMk cId="4257603338" sldId="299"/>
            <ac:spMk id="70" creationId="{BD94142C-10EE-487C-A327-404FDF358F22}"/>
          </ac:spMkLst>
        </pc:spChg>
        <pc:spChg chg="add del">
          <ac:chgData name="#NG XUAN YI#" userId="d05a82dd-ccac-4322-8bbb-24c6aa5dc4ce" providerId="ADAL" clId="{CBA49202-F4A8-49EE-A572-AEED3845FB09}" dt="2022-04-18T07:15:56.943" v="2001" actId="26606"/>
          <ac:spMkLst>
            <pc:docMk/>
            <pc:sldMk cId="4257603338" sldId="299"/>
            <ac:spMk id="71" creationId="{5F7FAC2D-7A74-4939-A917-A1A5AF935685}"/>
          </ac:spMkLst>
        </pc:spChg>
        <pc:spChg chg="add del">
          <ac:chgData name="#NG XUAN YI#" userId="d05a82dd-ccac-4322-8bbb-24c6aa5dc4ce" providerId="ADAL" clId="{CBA49202-F4A8-49EE-A572-AEED3845FB09}" dt="2022-04-18T07:15:56.943" v="2001" actId="26606"/>
          <ac:spMkLst>
            <pc:docMk/>
            <pc:sldMk cId="4257603338" sldId="299"/>
            <ac:spMk id="72" creationId="{BA53A868-C420-4BAE-9244-EC162AF05CFC}"/>
          </ac:spMkLst>
        </pc:spChg>
        <pc:spChg chg="add mod">
          <ac:chgData name="#NG XUAN YI#" userId="d05a82dd-ccac-4322-8bbb-24c6aa5dc4ce" providerId="ADAL" clId="{CBA49202-F4A8-49EE-A572-AEED3845FB09}" dt="2022-04-18T07:17:21.502" v="2068" actId="1076"/>
          <ac:spMkLst>
            <pc:docMk/>
            <pc:sldMk cId="4257603338" sldId="299"/>
            <ac:spMk id="76" creationId="{E60F6C70-1567-468F-99BB-7A744950B515}"/>
          </ac:spMkLst>
        </pc:spChg>
        <pc:spChg chg="add">
          <ac:chgData name="#NG XUAN YI#" userId="d05a82dd-ccac-4322-8bbb-24c6aa5dc4ce" providerId="ADAL" clId="{CBA49202-F4A8-49EE-A572-AEED3845FB09}" dt="2022-04-18T07:15:56.958" v="2002" actId="26606"/>
          <ac:spMkLst>
            <pc:docMk/>
            <pc:sldMk cId="4257603338" sldId="299"/>
            <ac:spMk id="77" creationId="{2DC4AA0A-D9C3-4A0B-990D-1BCB0022A696}"/>
          </ac:spMkLst>
        </pc:spChg>
        <pc:spChg chg="add">
          <ac:chgData name="#NG XUAN YI#" userId="d05a82dd-ccac-4322-8bbb-24c6aa5dc4ce" providerId="ADAL" clId="{CBA49202-F4A8-49EE-A572-AEED3845FB09}" dt="2022-04-18T07:15:56.958" v="2002" actId="26606"/>
          <ac:spMkLst>
            <pc:docMk/>
            <pc:sldMk cId="4257603338" sldId="299"/>
            <ac:spMk id="78" creationId="{370878C7-7719-40BD-AA97-751A85670594}"/>
          </ac:spMkLst>
        </pc:spChg>
        <pc:spChg chg="add">
          <ac:chgData name="#NG XUAN YI#" userId="d05a82dd-ccac-4322-8bbb-24c6aa5dc4ce" providerId="ADAL" clId="{CBA49202-F4A8-49EE-A572-AEED3845FB09}" dt="2022-04-18T07:15:56.958" v="2002" actId="26606"/>
          <ac:spMkLst>
            <pc:docMk/>
            <pc:sldMk cId="4257603338" sldId="299"/>
            <ac:spMk id="79" creationId="{1D9D3865-C494-4C4A-8495-8245E905469D}"/>
          </ac:spMkLst>
        </pc:spChg>
        <pc:spChg chg="add del mod">
          <ac:chgData name="#NG XUAN YI#" userId="d05a82dd-ccac-4322-8bbb-24c6aa5dc4ce" providerId="ADAL" clId="{CBA49202-F4A8-49EE-A572-AEED3845FB09}" dt="2022-04-18T07:17:40.530" v="2072"/>
          <ac:spMkLst>
            <pc:docMk/>
            <pc:sldMk cId="4257603338" sldId="299"/>
            <ac:spMk id="81" creationId="{D7E8B84E-CEF8-4290-B349-401B911A0ACB}"/>
          </ac:spMkLst>
        </pc:spChg>
        <pc:grpChg chg="add del">
          <ac:chgData name="#NG XUAN YI#" userId="d05a82dd-ccac-4322-8bbb-24c6aa5dc4ce" providerId="ADAL" clId="{CBA49202-F4A8-49EE-A572-AEED3845FB09}" dt="2022-04-18T07:15:37.761" v="1995" actId="26606"/>
          <ac:grpSpMkLst>
            <pc:docMk/>
            <pc:sldMk cId="4257603338" sldId="299"/>
            <ac:grpSpMk id="18" creationId="{E26428D7-C6F3-473D-A360-A3F5C3E8728C}"/>
          </ac:grpSpMkLst>
        </pc:grpChg>
        <pc:grpChg chg="add del">
          <ac:chgData name="#NG XUAN YI#" userId="d05a82dd-ccac-4322-8bbb-24c6aa5dc4ce" providerId="ADAL" clId="{CBA49202-F4A8-49EE-A572-AEED3845FB09}" dt="2022-04-18T07:15:40.810" v="1997" actId="26606"/>
          <ac:grpSpMkLst>
            <pc:docMk/>
            <pc:sldMk cId="4257603338" sldId="299"/>
            <ac:grpSpMk id="41" creationId="{E26428D7-C6F3-473D-A360-A3F5C3E8728C}"/>
          </ac:grpSpMkLst>
        </pc:grpChg>
        <pc:grpChg chg="add del">
          <ac:chgData name="#NG XUAN YI#" userId="d05a82dd-ccac-4322-8bbb-24c6aa5dc4ce" providerId="ADAL" clId="{CBA49202-F4A8-49EE-A572-AEED3845FB09}" dt="2022-04-18T07:15:44.959" v="1999" actId="26606"/>
          <ac:grpSpMkLst>
            <pc:docMk/>
            <pc:sldMk cId="4257603338" sldId="299"/>
            <ac:grpSpMk id="52" creationId="{E26428D7-C6F3-473D-A360-A3F5C3E8728C}"/>
          </ac:grpSpMkLst>
        </pc:grpChg>
        <pc:grpChg chg="add del">
          <ac:chgData name="#NG XUAN YI#" userId="d05a82dd-ccac-4322-8bbb-24c6aa5dc4ce" providerId="ADAL" clId="{CBA49202-F4A8-49EE-A572-AEED3845FB09}" dt="2022-04-18T07:15:56.943" v="2001" actId="26606"/>
          <ac:grpSpMkLst>
            <pc:docMk/>
            <pc:sldMk cId="4257603338" sldId="299"/>
            <ac:grpSpMk id="66" creationId="{E26428D7-C6F3-473D-A360-A3F5C3E8728C}"/>
          </ac:grpSpMkLst>
        </pc:grpChg>
        <pc:picChg chg="add mod ord">
          <ac:chgData name="#NG XUAN YI#" userId="d05a82dd-ccac-4322-8bbb-24c6aa5dc4ce" providerId="ADAL" clId="{CBA49202-F4A8-49EE-A572-AEED3845FB09}" dt="2022-04-18T07:16:17.617" v="2007" actId="1076"/>
          <ac:picMkLst>
            <pc:docMk/>
            <pc:sldMk cId="4257603338" sldId="299"/>
            <ac:picMk id="5" creationId="{74BE7D63-1678-4B79-AFF2-4EB364FBF0E1}"/>
          </ac:picMkLst>
        </pc:picChg>
        <pc:picChg chg="add del mod">
          <ac:chgData name="#NG XUAN YI#" userId="d05a82dd-ccac-4322-8bbb-24c6aa5dc4ce" providerId="ADAL" clId="{CBA49202-F4A8-49EE-A572-AEED3845FB09}" dt="2022-04-18T07:15:13.902" v="1993" actId="478"/>
          <ac:picMkLst>
            <pc:docMk/>
            <pc:sldMk cId="4257603338" sldId="299"/>
            <ac:picMk id="7170" creationId="{F3C3C0CE-C0EC-4EA3-BC7A-FC5649A343EA}"/>
          </ac:picMkLst>
        </pc:picChg>
        <pc:picChg chg="add mod">
          <ac:chgData name="#NG XUAN YI#" userId="d05a82dd-ccac-4322-8bbb-24c6aa5dc4ce" providerId="ADAL" clId="{CBA49202-F4A8-49EE-A572-AEED3845FB09}" dt="2022-04-18T07:19:18.438" v="2094" actId="1076"/>
          <ac:picMkLst>
            <pc:docMk/>
            <pc:sldMk cId="4257603338" sldId="299"/>
            <ac:picMk id="7172" creationId="{DECCFCFB-93B0-4F31-9BC2-0DF521AD2B2A}"/>
          </ac:picMkLst>
        </pc:picChg>
        <pc:cxnChg chg="add del">
          <ac:chgData name="#NG XUAN YI#" userId="d05a82dd-ccac-4322-8bbb-24c6aa5dc4ce" providerId="ADAL" clId="{CBA49202-F4A8-49EE-A572-AEED3845FB09}" dt="2022-04-18T07:15:40.810" v="1997" actId="26606"/>
          <ac:cxnSpMkLst>
            <pc:docMk/>
            <pc:sldMk cId="4257603338" sldId="299"/>
            <ac:cxnSpMk id="35" creationId="{C2686EF3-81CC-419F-96C3-002A75880309}"/>
          </ac:cxnSpMkLst>
        </pc:cxnChg>
        <pc:cxnChg chg="add del">
          <ac:chgData name="#NG XUAN YI#" userId="d05a82dd-ccac-4322-8bbb-24c6aa5dc4ce" providerId="ADAL" clId="{CBA49202-F4A8-49EE-A572-AEED3845FB09}" dt="2022-04-18T07:15:40.810" v="1997" actId="26606"/>
          <ac:cxnSpMkLst>
            <pc:docMk/>
            <pc:sldMk cId="4257603338" sldId="299"/>
            <ac:cxnSpMk id="37" creationId="{F8D93CCA-A85E-4529-A6F0-8BB54D27BCD1}"/>
          </ac:cxnSpMkLst>
        </pc:cxnChg>
        <pc:cxnChg chg="add del">
          <ac:chgData name="#NG XUAN YI#" userId="d05a82dd-ccac-4322-8bbb-24c6aa5dc4ce" providerId="ADAL" clId="{CBA49202-F4A8-49EE-A572-AEED3845FB09}" dt="2022-04-18T07:15:40.810" v="1997" actId="26606"/>
          <ac:cxnSpMkLst>
            <pc:docMk/>
            <pc:sldMk cId="4257603338" sldId="299"/>
            <ac:cxnSpMk id="39" creationId="{1ECFA516-C18C-41AE-AFF2-A0D0A59C9E90}"/>
          </ac:cxnSpMkLst>
        </pc:cxnChg>
        <pc:cxnChg chg="add del">
          <ac:chgData name="#NG XUAN YI#" userId="d05a82dd-ccac-4322-8bbb-24c6aa5dc4ce" providerId="ADAL" clId="{CBA49202-F4A8-49EE-A572-AEED3845FB09}" dt="2022-04-18T07:15:44.959" v="1999" actId="26606"/>
          <ac:cxnSpMkLst>
            <pc:docMk/>
            <pc:sldMk cId="4257603338" sldId="299"/>
            <ac:cxnSpMk id="58" creationId="{BF0F044C-8394-47CB-8E3D-FA56B0693961}"/>
          </ac:cxnSpMkLst>
        </pc:cxnChg>
        <pc:cxnChg chg="add del">
          <ac:chgData name="#NG XUAN YI#" userId="d05a82dd-ccac-4322-8bbb-24c6aa5dc4ce" providerId="ADAL" clId="{CBA49202-F4A8-49EE-A572-AEED3845FB09}" dt="2022-04-18T07:15:44.959" v="1999" actId="26606"/>
          <ac:cxnSpMkLst>
            <pc:docMk/>
            <pc:sldMk cId="4257603338" sldId="299"/>
            <ac:cxnSpMk id="59" creationId="{6B2DCD75-B707-4C51-8ADC-813834C09A87}"/>
          </ac:cxnSpMkLst>
        </pc:cxnChg>
        <pc:cxnChg chg="add del">
          <ac:chgData name="#NG XUAN YI#" userId="d05a82dd-ccac-4322-8bbb-24c6aa5dc4ce" providerId="ADAL" clId="{CBA49202-F4A8-49EE-A572-AEED3845FB09}" dt="2022-04-18T07:15:44.959" v="1999" actId="26606"/>
          <ac:cxnSpMkLst>
            <pc:docMk/>
            <pc:sldMk cId="4257603338" sldId="299"/>
            <ac:cxnSpMk id="60" creationId="{F4851414-8BB1-42EF-912B-608FCE07B247}"/>
          </ac:cxnSpMkLst>
        </pc:cxnChg>
        <pc:cxnChg chg="add del">
          <ac:chgData name="#NG XUAN YI#" userId="d05a82dd-ccac-4322-8bbb-24c6aa5dc4ce" providerId="ADAL" clId="{CBA49202-F4A8-49EE-A572-AEED3845FB09}" dt="2022-04-18T07:15:56.943" v="2001" actId="26606"/>
          <ac:cxnSpMkLst>
            <pc:docMk/>
            <pc:sldMk cId="4257603338" sldId="299"/>
            <ac:cxnSpMk id="73" creationId="{C2686EF3-81CC-419F-96C3-002A75880309}"/>
          </ac:cxnSpMkLst>
        </pc:cxnChg>
        <pc:cxnChg chg="add del">
          <ac:chgData name="#NG XUAN YI#" userId="d05a82dd-ccac-4322-8bbb-24c6aa5dc4ce" providerId="ADAL" clId="{CBA49202-F4A8-49EE-A572-AEED3845FB09}" dt="2022-04-18T07:15:56.943" v="2001" actId="26606"/>
          <ac:cxnSpMkLst>
            <pc:docMk/>
            <pc:sldMk cId="4257603338" sldId="299"/>
            <ac:cxnSpMk id="74" creationId="{F8D93CCA-A85E-4529-A6F0-8BB54D27BCD1}"/>
          </ac:cxnSpMkLst>
        </pc:cxnChg>
        <pc:cxnChg chg="add del">
          <ac:chgData name="#NG XUAN YI#" userId="d05a82dd-ccac-4322-8bbb-24c6aa5dc4ce" providerId="ADAL" clId="{CBA49202-F4A8-49EE-A572-AEED3845FB09}" dt="2022-04-18T07:15:56.943" v="2001" actId="26606"/>
          <ac:cxnSpMkLst>
            <pc:docMk/>
            <pc:sldMk cId="4257603338" sldId="299"/>
            <ac:cxnSpMk id="75" creationId="{1ECFA516-C18C-41AE-AFF2-A0D0A59C9E90}"/>
          </ac:cxnSpMkLst>
        </pc:cxnChg>
        <pc:cxnChg chg="add">
          <ac:chgData name="#NG XUAN YI#" userId="d05a82dd-ccac-4322-8bbb-24c6aa5dc4ce" providerId="ADAL" clId="{CBA49202-F4A8-49EE-A572-AEED3845FB09}" dt="2022-04-18T07:15:56.958" v="2002" actId="26606"/>
          <ac:cxnSpMkLst>
            <pc:docMk/>
            <pc:sldMk cId="4257603338" sldId="299"/>
            <ac:cxnSpMk id="80" creationId="{B78EE79F-FCAA-4CF9-9746-730B51FC4CB3}"/>
          </ac:cxnSpMkLst>
        </pc:cxnChg>
      </pc:sldChg>
      <pc:sldChg chg="addSp modSp mod">
        <pc:chgData name="#NG XUAN YI#" userId="d05a82dd-ccac-4322-8bbb-24c6aa5dc4ce" providerId="ADAL" clId="{CBA49202-F4A8-49EE-A572-AEED3845FB09}" dt="2022-04-18T07:41:42.013" v="2708" actId="1076"/>
        <pc:sldMkLst>
          <pc:docMk/>
          <pc:sldMk cId="3710428345" sldId="300"/>
        </pc:sldMkLst>
        <pc:spChg chg="mod">
          <ac:chgData name="#NG XUAN YI#" userId="d05a82dd-ccac-4322-8bbb-24c6aa5dc4ce" providerId="ADAL" clId="{CBA49202-F4A8-49EE-A572-AEED3845FB09}" dt="2022-04-18T07:40:43.075" v="2687" actId="20577"/>
          <ac:spMkLst>
            <pc:docMk/>
            <pc:sldMk cId="3710428345" sldId="300"/>
            <ac:spMk id="3" creationId="{5C712DF5-57C0-4FB5-9459-A8BBF9E6BB9D}"/>
          </ac:spMkLst>
        </pc:spChg>
        <pc:picChg chg="add mod">
          <ac:chgData name="#NG XUAN YI#" userId="d05a82dd-ccac-4322-8bbb-24c6aa5dc4ce" providerId="ADAL" clId="{CBA49202-F4A8-49EE-A572-AEED3845FB09}" dt="2022-04-18T07:41:42.013" v="2708" actId="1076"/>
          <ac:picMkLst>
            <pc:docMk/>
            <pc:sldMk cId="3710428345" sldId="300"/>
            <ac:picMk id="11266" creationId="{6FE641B5-20A9-4031-9ED9-4C54A1A467C3}"/>
          </ac:picMkLst>
        </pc:picChg>
      </pc:sldChg>
      <pc:sldChg chg="addSp modSp">
        <pc:chgData name="#NG XUAN YI#" userId="d05a82dd-ccac-4322-8bbb-24c6aa5dc4ce" providerId="ADAL" clId="{CBA49202-F4A8-49EE-A572-AEED3845FB09}" dt="2022-04-18T07:42:17.256" v="2711" actId="1076"/>
        <pc:sldMkLst>
          <pc:docMk/>
          <pc:sldMk cId="3961948081" sldId="301"/>
        </pc:sldMkLst>
        <pc:picChg chg="add mod">
          <ac:chgData name="#NG XUAN YI#" userId="d05a82dd-ccac-4322-8bbb-24c6aa5dc4ce" providerId="ADAL" clId="{CBA49202-F4A8-49EE-A572-AEED3845FB09}" dt="2022-04-18T07:42:17.256" v="2711" actId="1076"/>
          <ac:picMkLst>
            <pc:docMk/>
            <pc:sldMk cId="3961948081" sldId="301"/>
            <ac:picMk id="12290" creationId="{3BF1CFB2-C606-40C4-BF92-44C1403B0D2A}"/>
          </ac:picMkLst>
        </pc:picChg>
      </pc:sldChg>
      <pc:sldChg chg="addSp delSp modSp mod">
        <pc:chgData name="#NG XUAN YI#" userId="d05a82dd-ccac-4322-8bbb-24c6aa5dc4ce" providerId="ADAL" clId="{CBA49202-F4A8-49EE-A572-AEED3845FB09}" dt="2022-04-18T07:43:10.759" v="2726" actId="1076"/>
        <pc:sldMkLst>
          <pc:docMk/>
          <pc:sldMk cId="2502629881" sldId="302"/>
        </pc:sldMkLst>
        <pc:spChg chg="mod">
          <ac:chgData name="#NG XUAN YI#" userId="d05a82dd-ccac-4322-8bbb-24c6aa5dc4ce" providerId="ADAL" clId="{CBA49202-F4A8-49EE-A572-AEED3845FB09}" dt="2022-04-18T07:42:58.055" v="2723" actId="20577"/>
          <ac:spMkLst>
            <pc:docMk/>
            <pc:sldMk cId="2502629881" sldId="302"/>
            <ac:spMk id="2" creationId="{36BED679-32F6-4B18-91E2-E67C90E56C8F}"/>
          </ac:spMkLst>
        </pc:spChg>
        <pc:picChg chg="add del">
          <ac:chgData name="#NG XUAN YI#" userId="d05a82dd-ccac-4322-8bbb-24c6aa5dc4ce" providerId="ADAL" clId="{CBA49202-F4A8-49EE-A572-AEED3845FB09}" dt="2022-04-18T07:42:40.980" v="2713"/>
          <ac:picMkLst>
            <pc:docMk/>
            <pc:sldMk cId="2502629881" sldId="302"/>
            <ac:picMk id="13314" creationId="{035F76AC-89E8-4AC3-9378-C3A37EFDC273}"/>
          </ac:picMkLst>
        </pc:picChg>
        <pc:picChg chg="add mod">
          <ac:chgData name="#NG XUAN YI#" userId="d05a82dd-ccac-4322-8bbb-24c6aa5dc4ce" providerId="ADAL" clId="{CBA49202-F4A8-49EE-A572-AEED3845FB09}" dt="2022-04-18T07:43:10.759" v="2726" actId="1076"/>
          <ac:picMkLst>
            <pc:docMk/>
            <pc:sldMk cId="2502629881" sldId="302"/>
            <ac:picMk id="13316" creationId="{D29876DF-A549-4042-AA85-076968516947}"/>
          </ac:picMkLst>
        </pc:picChg>
      </pc:sldChg>
      <pc:sldChg chg="addSp delSp modSp">
        <pc:chgData name="#NG XUAN YI#" userId="d05a82dd-ccac-4322-8bbb-24c6aa5dc4ce" providerId="ADAL" clId="{CBA49202-F4A8-49EE-A572-AEED3845FB09}" dt="2022-04-18T07:43:51.979" v="2731" actId="1076"/>
        <pc:sldMkLst>
          <pc:docMk/>
          <pc:sldMk cId="3215064251" sldId="304"/>
        </pc:sldMkLst>
        <pc:picChg chg="add del">
          <ac:chgData name="#NG XUAN YI#" userId="d05a82dd-ccac-4322-8bbb-24c6aa5dc4ce" providerId="ADAL" clId="{CBA49202-F4A8-49EE-A572-AEED3845FB09}" dt="2022-04-18T07:43:40.697" v="2728"/>
          <ac:picMkLst>
            <pc:docMk/>
            <pc:sldMk cId="3215064251" sldId="304"/>
            <ac:picMk id="14338" creationId="{513713C0-0C34-4FE7-937A-D53D950C218D}"/>
          </ac:picMkLst>
        </pc:picChg>
        <pc:picChg chg="add mod">
          <ac:chgData name="#NG XUAN YI#" userId="d05a82dd-ccac-4322-8bbb-24c6aa5dc4ce" providerId="ADAL" clId="{CBA49202-F4A8-49EE-A572-AEED3845FB09}" dt="2022-04-18T07:43:51.979" v="2731" actId="1076"/>
          <ac:picMkLst>
            <pc:docMk/>
            <pc:sldMk cId="3215064251" sldId="304"/>
            <ac:picMk id="14340" creationId="{C5A9DE16-911D-4371-BE0D-F45B7EAA2F62}"/>
          </ac:picMkLst>
        </pc:picChg>
      </pc:sldChg>
      <pc:sldChg chg="addSp delSp modSp mod modTransition delAnim modAnim">
        <pc:chgData name="#NG XUAN YI#" userId="d05a82dd-ccac-4322-8bbb-24c6aa5dc4ce" providerId="ADAL" clId="{CBA49202-F4A8-49EE-A572-AEED3845FB09}" dt="2022-04-23T05:55:32.726" v="3648"/>
        <pc:sldMkLst>
          <pc:docMk/>
          <pc:sldMk cId="2656918641" sldId="305"/>
        </pc:sldMkLst>
        <pc:spChg chg="mod">
          <ac:chgData name="#NG XUAN YI#" userId="d05a82dd-ccac-4322-8bbb-24c6aa5dc4ce" providerId="ADAL" clId="{CBA49202-F4A8-49EE-A572-AEED3845FB09}" dt="2022-04-18T07:47:16.057" v="2915" actId="20577"/>
          <ac:spMkLst>
            <pc:docMk/>
            <pc:sldMk cId="2656918641" sldId="305"/>
            <ac:spMk id="2" creationId="{4684CC35-3B18-4E52-BD01-23FA4D9A592C}"/>
          </ac:spMkLst>
        </pc:spChg>
        <pc:spChg chg="mod">
          <ac:chgData name="#NG XUAN YI#" userId="d05a82dd-ccac-4322-8bbb-24c6aa5dc4ce" providerId="ADAL" clId="{CBA49202-F4A8-49EE-A572-AEED3845FB09}" dt="2022-04-18T07:48:49.224" v="3009"/>
          <ac:spMkLst>
            <pc:docMk/>
            <pc:sldMk cId="2656918641" sldId="305"/>
            <ac:spMk id="3" creationId="{EBB140B5-1775-4C56-905B-A59C8C66160E}"/>
          </ac:spMkLst>
        </pc:spChg>
        <pc:picChg chg="add del mod">
          <ac:chgData name="#NG XUAN YI#" userId="d05a82dd-ccac-4322-8bbb-24c6aa5dc4ce" providerId="ADAL" clId="{CBA49202-F4A8-49EE-A572-AEED3845FB09}" dt="2022-04-23T05:53:20.678" v="3641" actId="478"/>
          <ac:picMkLst>
            <pc:docMk/>
            <pc:sldMk cId="2656918641" sldId="305"/>
            <ac:picMk id="4" creationId="{666F78B4-B132-45CF-A526-12FF8E549EB1}"/>
          </ac:picMkLst>
        </pc:picChg>
        <pc:picChg chg="add del mod">
          <ac:chgData name="#NG XUAN YI#" userId="d05a82dd-ccac-4322-8bbb-24c6aa5dc4ce" providerId="ADAL" clId="{CBA49202-F4A8-49EE-A572-AEED3845FB09}" dt="2022-04-23T05:54:23.131" v="3644"/>
          <ac:picMkLst>
            <pc:docMk/>
            <pc:sldMk cId="2656918641" sldId="305"/>
            <ac:picMk id="5" creationId="{4993C2A8-D617-4599-96D8-F3BEC4140399}"/>
          </ac:picMkLst>
        </pc:picChg>
        <pc:picChg chg="add del mod">
          <ac:chgData name="#NG XUAN YI#" userId="d05a82dd-ccac-4322-8bbb-24c6aa5dc4ce" providerId="ADAL" clId="{CBA49202-F4A8-49EE-A572-AEED3845FB09}" dt="2022-04-23T05:54:31.924" v="3646" actId="478"/>
          <ac:picMkLst>
            <pc:docMk/>
            <pc:sldMk cId="2656918641" sldId="305"/>
            <ac:picMk id="6" creationId="{C3F42D40-C005-4C31-B1E5-3404F7BAE85E}"/>
          </ac:picMkLst>
        </pc:picChg>
        <pc:picChg chg="add mod">
          <ac:chgData name="#NG XUAN YI#" userId="d05a82dd-ccac-4322-8bbb-24c6aa5dc4ce" providerId="ADAL" clId="{CBA49202-F4A8-49EE-A572-AEED3845FB09}" dt="2022-04-23T05:55:32.726" v="3648"/>
          <ac:picMkLst>
            <pc:docMk/>
            <pc:sldMk cId="2656918641" sldId="305"/>
            <ac:picMk id="7" creationId="{71F1A4BC-E036-435C-969C-056FF8331C63}"/>
          </ac:picMkLst>
        </pc:picChg>
        <pc:picChg chg="del">
          <ac:chgData name="#NG XUAN YI#" userId="d05a82dd-ccac-4322-8bbb-24c6aa5dc4ce" providerId="ADAL" clId="{CBA49202-F4A8-49EE-A572-AEED3845FB09}" dt="2022-04-23T05:52:57.075" v="3639"/>
          <ac:picMkLst>
            <pc:docMk/>
            <pc:sldMk cId="2656918641" sldId="305"/>
            <ac:picMk id="17" creationId="{E7758FCC-8478-41F8-B11B-F536310C5856}"/>
          </ac:picMkLst>
        </pc:picChg>
        <pc:picChg chg="add mod">
          <ac:chgData name="#NG XUAN YI#" userId="d05a82dd-ccac-4322-8bbb-24c6aa5dc4ce" providerId="ADAL" clId="{CBA49202-F4A8-49EE-A572-AEED3845FB09}" dt="2022-04-18T07:47:02.544" v="2913" actId="1076"/>
          <ac:picMkLst>
            <pc:docMk/>
            <pc:sldMk cId="2656918641" sldId="305"/>
            <ac:picMk id="15362" creationId="{B95092B2-E391-4DC5-9D6C-B81C230024EF}"/>
          </ac:picMkLst>
        </pc:picChg>
      </pc:sldChg>
      <pc:sldChg chg="addSp delSp modSp mod modTransition modAnim">
        <pc:chgData name="#NG XUAN YI#" userId="d05a82dd-ccac-4322-8bbb-24c6aa5dc4ce" providerId="ADAL" clId="{CBA49202-F4A8-49EE-A572-AEED3845FB09}" dt="2022-04-23T05:57:58.996" v="3652"/>
        <pc:sldMkLst>
          <pc:docMk/>
          <pc:sldMk cId="2233272270" sldId="306"/>
        </pc:sldMkLst>
        <pc:spChg chg="mod">
          <ac:chgData name="#NG XUAN YI#" userId="d05a82dd-ccac-4322-8bbb-24c6aa5dc4ce" providerId="ADAL" clId="{CBA49202-F4A8-49EE-A572-AEED3845FB09}" dt="2022-04-18T07:59:11.560" v="3634" actId="20577"/>
          <ac:spMkLst>
            <pc:docMk/>
            <pc:sldMk cId="2233272270" sldId="306"/>
            <ac:spMk id="3" creationId="{9CEE2B61-F60A-4DDF-93FE-253F99FE7052}"/>
          </ac:spMkLst>
        </pc:spChg>
        <pc:picChg chg="add del mod">
          <ac:chgData name="#NG XUAN YI#" userId="d05a82dd-ccac-4322-8bbb-24c6aa5dc4ce" providerId="ADAL" clId="{CBA49202-F4A8-49EE-A572-AEED3845FB09}" dt="2022-04-23T05:57:17.997" v="3651"/>
          <ac:picMkLst>
            <pc:docMk/>
            <pc:sldMk cId="2233272270" sldId="306"/>
            <ac:picMk id="4" creationId="{4DE7FBC7-D67C-49E2-BA2B-5513D62F6856}"/>
          </ac:picMkLst>
        </pc:picChg>
        <pc:picChg chg="add mod">
          <ac:chgData name="#NG XUAN YI#" userId="d05a82dd-ccac-4322-8bbb-24c6aa5dc4ce" providerId="ADAL" clId="{CBA49202-F4A8-49EE-A572-AEED3845FB09}" dt="2022-04-23T05:57:58.996" v="3652"/>
          <ac:picMkLst>
            <pc:docMk/>
            <pc:sldMk cId="2233272270" sldId="306"/>
            <ac:picMk id="7" creationId="{C63F19E1-64AB-4AC2-925C-62DED0D385CF}"/>
          </ac:picMkLst>
        </pc:picChg>
      </pc:sldChg>
      <pc:sldChg chg="addSp delSp modSp mod modTransition delAnim">
        <pc:chgData name="#NG XUAN YI#" userId="d05a82dd-ccac-4322-8bbb-24c6aa5dc4ce" providerId="ADAL" clId="{CBA49202-F4A8-49EE-A572-AEED3845FB09}" dt="2022-04-23T06:04:07.352" v="3697" actId="1076"/>
        <pc:sldMkLst>
          <pc:docMk/>
          <pc:sldMk cId="2585206521" sldId="308"/>
        </pc:sldMkLst>
        <pc:spChg chg="mod">
          <ac:chgData name="#NG XUAN YI#" userId="d05a82dd-ccac-4322-8bbb-24c6aa5dc4ce" providerId="ADAL" clId="{CBA49202-F4A8-49EE-A572-AEED3845FB09}" dt="2022-04-23T06:02:31.946" v="3692" actId="20577"/>
          <ac:spMkLst>
            <pc:docMk/>
            <pc:sldMk cId="2585206521" sldId="308"/>
            <ac:spMk id="3" creationId="{10BBAD93-72D3-48A4-B237-0AA1E34D757E}"/>
          </ac:spMkLst>
        </pc:spChg>
        <pc:picChg chg="add del mod">
          <ac:chgData name="#NG XUAN YI#" userId="d05a82dd-ccac-4322-8bbb-24c6aa5dc4ce" providerId="ADAL" clId="{CBA49202-F4A8-49EE-A572-AEED3845FB09}" dt="2022-04-23T06:02:39.740" v="3693" actId="478"/>
          <ac:picMkLst>
            <pc:docMk/>
            <pc:sldMk cId="2585206521" sldId="308"/>
            <ac:picMk id="4" creationId="{96D76245-CC1F-4189-93DF-B3A16BDACA3A}"/>
          </ac:picMkLst>
        </pc:picChg>
        <pc:picChg chg="add mod">
          <ac:chgData name="#NG XUAN YI#" userId="d05a82dd-ccac-4322-8bbb-24c6aa5dc4ce" providerId="ADAL" clId="{CBA49202-F4A8-49EE-A572-AEED3845FB09}" dt="2022-04-23T06:03:29.105" v="3695"/>
          <ac:picMkLst>
            <pc:docMk/>
            <pc:sldMk cId="2585206521" sldId="308"/>
            <ac:picMk id="5" creationId="{62693173-EB40-4F85-82D9-9FA32A06BFA3}"/>
          </ac:picMkLst>
        </pc:picChg>
        <pc:picChg chg="mod">
          <ac:chgData name="#NG XUAN YI#" userId="d05a82dd-ccac-4322-8bbb-24c6aa5dc4ce" providerId="ADAL" clId="{CBA49202-F4A8-49EE-A572-AEED3845FB09}" dt="2022-04-23T06:04:07.352" v="3697" actId="1076"/>
          <ac:picMkLst>
            <pc:docMk/>
            <pc:sldMk cId="2585206521" sldId="308"/>
            <ac:picMk id="1030" creationId="{57D748CE-2164-4DB6-8AF0-727D00CC51C1}"/>
          </ac:picMkLst>
        </pc:picChg>
      </pc:sldChg>
      <pc:sldChg chg="addSp delSp modSp new mod delAnim">
        <pc:chgData name="#NG XUAN YI#" userId="d05a82dd-ccac-4322-8bbb-24c6aa5dc4ce" providerId="ADAL" clId="{CBA49202-F4A8-49EE-A572-AEED3845FB09}" dt="2022-04-22T09:36:13.648" v="3637" actId="478"/>
        <pc:sldMkLst>
          <pc:docMk/>
          <pc:sldMk cId="2415755384" sldId="309"/>
        </pc:sldMkLst>
        <pc:spChg chg="mod">
          <ac:chgData name="#NG XUAN YI#" userId="d05a82dd-ccac-4322-8bbb-24c6aa5dc4ce" providerId="ADAL" clId="{CBA49202-F4A8-49EE-A572-AEED3845FB09}" dt="2022-04-18T06:25:44.379" v="49" actId="14100"/>
          <ac:spMkLst>
            <pc:docMk/>
            <pc:sldMk cId="2415755384" sldId="309"/>
            <ac:spMk id="2" creationId="{83AF4EA3-8C19-441D-B74D-28A586531771}"/>
          </ac:spMkLst>
        </pc:spChg>
        <pc:spChg chg="mod">
          <ac:chgData name="#NG XUAN YI#" userId="d05a82dd-ccac-4322-8bbb-24c6aa5dc4ce" providerId="ADAL" clId="{CBA49202-F4A8-49EE-A572-AEED3845FB09}" dt="2022-04-18T06:28:45.932" v="290" actId="20577"/>
          <ac:spMkLst>
            <pc:docMk/>
            <pc:sldMk cId="2415755384" sldId="309"/>
            <ac:spMk id="3" creationId="{63817D77-807B-4F8C-8274-3894EE52C812}"/>
          </ac:spMkLst>
        </pc:spChg>
        <pc:picChg chg="add del mod">
          <ac:chgData name="#NG XUAN YI#" userId="d05a82dd-ccac-4322-8bbb-24c6aa5dc4ce" providerId="ADAL" clId="{CBA49202-F4A8-49EE-A572-AEED3845FB09}" dt="2022-04-22T09:36:13.648" v="3637" actId="478"/>
          <ac:picMkLst>
            <pc:docMk/>
            <pc:sldMk cId="2415755384" sldId="309"/>
            <ac:picMk id="4" creationId="{FC2F8DAB-6C7A-4AF0-BDC1-E440C9732C63}"/>
          </ac:picMkLst>
        </pc:picChg>
        <pc:picChg chg="add mod">
          <ac:chgData name="#NG XUAN YI#" userId="d05a82dd-ccac-4322-8bbb-24c6aa5dc4ce" providerId="ADAL" clId="{CBA49202-F4A8-49EE-A572-AEED3845FB09}" dt="2022-04-18T06:25:57.620" v="51" actId="1076"/>
          <ac:picMkLst>
            <pc:docMk/>
            <pc:sldMk cId="2415755384" sldId="309"/>
            <ac:picMk id="1026" creationId="{BFEE57B0-D870-4194-BA37-E6F0EE8A351D}"/>
          </ac:picMkLst>
        </pc:picChg>
        <pc:picChg chg="add mod">
          <ac:chgData name="#NG XUAN YI#" userId="d05a82dd-ccac-4322-8bbb-24c6aa5dc4ce" providerId="ADAL" clId="{CBA49202-F4A8-49EE-A572-AEED3845FB09}" dt="2022-04-18T06:29:59.668" v="294" actId="1076"/>
          <ac:picMkLst>
            <pc:docMk/>
            <pc:sldMk cId="2415755384" sldId="309"/>
            <ac:picMk id="1028" creationId="{1445DEF4-F691-4D41-821E-19A25B57E200}"/>
          </ac:picMkLst>
        </pc:picChg>
      </pc:sldChg>
      <pc:sldChg chg="addSp delSp modSp add mod">
        <pc:chgData name="#NG XUAN YI#" userId="d05a82dd-ccac-4322-8bbb-24c6aa5dc4ce" providerId="ADAL" clId="{CBA49202-F4A8-49EE-A572-AEED3845FB09}" dt="2022-04-18T07:22:36.417" v="2145" actId="207"/>
        <pc:sldMkLst>
          <pc:docMk/>
          <pc:sldMk cId="713855082" sldId="311"/>
        </pc:sldMkLst>
        <pc:spChg chg="mod">
          <ac:chgData name="#NG XUAN YI#" userId="d05a82dd-ccac-4322-8bbb-24c6aa5dc4ce" providerId="ADAL" clId="{CBA49202-F4A8-49EE-A572-AEED3845FB09}" dt="2022-04-18T06:41:33.694" v="439" actId="20577"/>
          <ac:spMkLst>
            <pc:docMk/>
            <pc:sldMk cId="713855082" sldId="311"/>
            <ac:spMk id="2" creationId="{FD294835-41E2-46A7-9DF3-27C94532C770}"/>
          </ac:spMkLst>
        </pc:spChg>
        <pc:spChg chg="del mod">
          <ac:chgData name="#NG XUAN YI#" userId="d05a82dd-ccac-4322-8bbb-24c6aa5dc4ce" providerId="ADAL" clId="{CBA49202-F4A8-49EE-A572-AEED3845FB09}" dt="2022-04-18T06:40:31.004" v="428" actId="478"/>
          <ac:spMkLst>
            <pc:docMk/>
            <pc:sldMk cId="713855082" sldId="311"/>
            <ac:spMk id="3" creationId="{E7BA9979-A4F7-412E-92AF-45187D8EB78E}"/>
          </ac:spMkLst>
        </pc:spChg>
        <pc:spChg chg="add mod">
          <ac:chgData name="#NG XUAN YI#" userId="d05a82dd-ccac-4322-8bbb-24c6aa5dc4ce" providerId="ADAL" clId="{CBA49202-F4A8-49EE-A572-AEED3845FB09}" dt="2022-04-18T06:35:57.332" v="310" actId="164"/>
          <ac:spMkLst>
            <pc:docMk/>
            <pc:sldMk cId="713855082" sldId="311"/>
            <ac:spMk id="4" creationId="{9FF26C44-E883-49B0-8A2C-FF5116550014}"/>
          </ac:spMkLst>
        </pc:spChg>
        <pc:spChg chg="add mod">
          <ac:chgData name="#NG XUAN YI#" userId="d05a82dd-ccac-4322-8bbb-24c6aa5dc4ce" providerId="ADAL" clId="{CBA49202-F4A8-49EE-A572-AEED3845FB09}" dt="2022-04-18T06:35:35.783" v="302"/>
          <ac:spMkLst>
            <pc:docMk/>
            <pc:sldMk cId="713855082" sldId="311"/>
            <ac:spMk id="7" creationId="{9FF27655-26E0-4B4F-914F-F4113004FDB7}"/>
          </ac:spMkLst>
        </pc:spChg>
        <pc:spChg chg="add mod">
          <ac:chgData name="#NG XUAN YI#" userId="d05a82dd-ccac-4322-8bbb-24c6aa5dc4ce" providerId="ADAL" clId="{CBA49202-F4A8-49EE-A572-AEED3845FB09}" dt="2022-04-18T06:40:55.526" v="433" actId="20577"/>
          <ac:spMkLst>
            <pc:docMk/>
            <pc:sldMk cId="713855082" sldId="311"/>
            <ac:spMk id="8" creationId="{3A3ABB92-BF93-4F6E-BC23-836B663EE54D}"/>
          </ac:spMkLst>
        </pc:spChg>
        <pc:spChg chg="add mod">
          <ac:chgData name="#NG XUAN YI#" userId="d05a82dd-ccac-4322-8bbb-24c6aa5dc4ce" providerId="ADAL" clId="{CBA49202-F4A8-49EE-A572-AEED3845FB09}" dt="2022-04-18T06:35:35.783" v="302"/>
          <ac:spMkLst>
            <pc:docMk/>
            <pc:sldMk cId="713855082" sldId="311"/>
            <ac:spMk id="9" creationId="{59024A6D-58D5-4F9A-8EC2-90B0D838DD7B}"/>
          </ac:spMkLst>
        </pc:spChg>
        <pc:spChg chg="add mod">
          <ac:chgData name="#NG XUAN YI#" userId="d05a82dd-ccac-4322-8bbb-24c6aa5dc4ce" providerId="ADAL" clId="{CBA49202-F4A8-49EE-A572-AEED3845FB09}" dt="2022-04-18T06:35:35.783" v="302"/>
          <ac:spMkLst>
            <pc:docMk/>
            <pc:sldMk cId="713855082" sldId="311"/>
            <ac:spMk id="10" creationId="{61EF0F36-546C-4A42-A79A-D98C925020A6}"/>
          </ac:spMkLst>
        </pc:spChg>
        <pc:spChg chg="add mod">
          <ac:chgData name="#NG XUAN YI#" userId="d05a82dd-ccac-4322-8bbb-24c6aa5dc4ce" providerId="ADAL" clId="{CBA49202-F4A8-49EE-A572-AEED3845FB09}" dt="2022-04-18T06:40:19.928" v="423" actId="164"/>
          <ac:spMkLst>
            <pc:docMk/>
            <pc:sldMk cId="713855082" sldId="311"/>
            <ac:spMk id="12" creationId="{7B8F2E8A-591B-4FDD-8527-B4BDA569114B}"/>
          </ac:spMkLst>
        </pc:spChg>
        <pc:spChg chg="add mod">
          <ac:chgData name="#NG XUAN YI#" userId="d05a82dd-ccac-4322-8bbb-24c6aa5dc4ce" providerId="ADAL" clId="{CBA49202-F4A8-49EE-A572-AEED3845FB09}" dt="2022-04-18T06:40:14.391" v="422"/>
          <ac:spMkLst>
            <pc:docMk/>
            <pc:sldMk cId="713855082" sldId="311"/>
            <ac:spMk id="14" creationId="{0E49E92A-BF19-4E51-B6F8-BEF5D49673FA}"/>
          </ac:spMkLst>
        </pc:spChg>
        <pc:spChg chg="add mod">
          <ac:chgData name="#NG XUAN YI#" userId="d05a82dd-ccac-4322-8bbb-24c6aa5dc4ce" providerId="ADAL" clId="{CBA49202-F4A8-49EE-A572-AEED3845FB09}" dt="2022-04-18T07:22:36.417" v="2145" actId="207"/>
          <ac:spMkLst>
            <pc:docMk/>
            <pc:sldMk cId="713855082" sldId="311"/>
            <ac:spMk id="15" creationId="{B91D226C-720C-4B73-9E26-D04343D6F2B3}"/>
          </ac:spMkLst>
        </pc:spChg>
        <pc:grpChg chg="add mod">
          <ac:chgData name="#NG XUAN YI#" userId="d05a82dd-ccac-4322-8bbb-24c6aa5dc4ce" providerId="ADAL" clId="{CBA49202-F4A8-49EE-A572-AEED3845FB09}" dt="2022-04-18T06:35:57.332" v="310" actId="164"/>
          <ac:grpSpMkLst>
            <pc:docMk/>
            <pc:sldMk cId="713855082" sldId="311"/>
            <ac:grpSpMk id="5" creationId="{555F09D7-88BE-4D9A-B62D-5E9B2E458755}"/>
          </ac:grpSpMkLst>
        </pc:grpChg>
        <pc:grpChg chg="add mod">
          <ac:chgData name="#NG XUAN YI#" userId="d05a82dd-ccac-4322-8bbb-24c6aa5dc4ce" providerId="ADAL" clId="{CBA49202-F4A8-49EE-A572-AEED3845FB09}" dt="2022-04-18T06:35:57.332" v="310" actId="164"/>
          <ac:grpSpMkLst>
            <pc:docMk/>
            <pc:sldMk cId="713855082" sldId="311"/>
            <ac:grpSpMk id="6" creationId="{B56EBCB5-F647-4080-9CB1-570F11FDA8EC}"/>
          </ac:grpSpMkLst>
        </pc:grpChg>
        <pc:grpChg chg="add mod">
          <ac:chgData name="#NG XUAN YI#" userId="d05a82dd-ccac-4322-8bbb-24c6aa5dc4ce" providerId="ADAL" clId="{CBA49202-F4A8-49EE-A572-AEED3845FB09}" dt="2022-04-18T06:40:48.317" v="430" actId="1076"/>
          <ac:grpSpMkLst>
            <pc:docMk/>
            <pc:sldMk cId="713855082" sldId="311"/>
            <ac:grpSpMk id="11" creationId="{2EC952CB-3CF4-46A1-BC5B-7AAAFFE336BC}"/>
          </ac:grpSpMkLst>
        </pc:grpChg>
        <pc:grpChg chg="add mod">
          <ac:chgData name="#NG XUAN YI#" userId="d05a82dd-ccac-4322-8bbb-24c6aa5dc4ce" providerId="ADAL" clId="{CBA49202-F4A8-49EE-A572-AEED3845FB09}" dt="2022-04-18T06:40:19.928" v="423" actId="164"/>
          <ac:grpSpMkLst>
            <pc:docMk/>
            <pc:sldMk cId="713855082" sldId="311"/>
            <ac:grpSpMk id="13" creationId="{87D4DA12-BAB5-42FE-AF61-788AAE59830F}"/>
          </ac:grpSpMkLst>
        </pc:grpChg>
        <pc:grpChg chg="add mod">
          <ac:chgData name="#NG XUAN YI#" userId="d05a82dd-ccac-4322-8bbb-24c6aa5dc4ce" providerId="ADAL" clId="{CBA49202-F4A8-49EE-A572-AEED3845FB09}" dt="2022-04-18T06:40:37.397" v="429" actId="1076"/>
          <ac:grpSpMkLst>
            <pc:docMk/>
            <pc:sldMk cId="713855082" sldId="311"/>
            <ac:grpSpMk id="16" creationId="{CC978389-2DEA-4F38-8899-79A0E2323ACC}"/>
          </ac:grpSpMkLst>
        </pc:grpChg>
        <pc:picChg chg="add mod">
          <ac:chgData name="#NG XUAN YI#" userId="d05a82dd-ccac-4322-8bbb-24c6aa5dc4ce" providerId="ADAL" clId="{CBA49202-F4A8-49EE-A572-AEED3845FB09}" dt="2022-04-18T06:42:38.508" v="442" actId="1076"/>
          <ac:picMkLst>
            <pc:docMk/>
            <pc:sldMk cId="713855082" sldId="311"/>
            <ac:picMk id="2050" creationId="{943BA57E-F82D-45BC-9E96-2F13D810AE82}"/>
          </ac:picMkLst>
        </pc:picChg>
      </pc:sldChg>
      <pc:sldChg chg="addSp delSp modSp add mod">
        <pc:chgData name="#NG XUAN YI#" userId="d05a82dd-ccac-4322-8bbb-24c6aa5dc4ce" providerId="ADAL" clId="{CBA49202-F4A8-49EE-A572-AEED3845FB09}" dt="2022-04-18T07:00:42.037" v="1799" actId="1076"/>
        <pc:sldMkLst>
          <pc:docMk/>
          <pc:sldMk cId="3038106949" sldId="312"/>
        </pc:sldMkLst>
        <pc:spChg chg="add del mod">
          <ac:chgData name="#NG XUAN YI#" userId="d05a82dd-ccac-4322-8bbb-24c6aa5dc4ce" providerId="ADAL" clId="{CBA49202-F4A8-49EE-A572-AEED3845FB09}" dt="2022-04-18T06:54:55.410" v="1488" actId="20577"/>
          <ac:spMkLst>
            <pc:docMk/>
            <pc:sldMk cId="3038106949" sldId="312"/>
            <ac:spMk id="2" creationId="{440300E5-4706-4BA3-957B-9C7ACEE042F7}"/>
          </ac:spMkLst>
        </pc:spChg>
        <pc:spChg chg="mod">
          <ac:chgData name="#NG XUAN YI#" userId="d05a82dd-ccac-4322-8bbb-24c6aa5dc4ce" providerId="ADAL" clId="{CBA49202-F4A8-49EE-A572-AEED3845FB09}" dt="2022-04-18T06:59:58.373" v="1791" actId="20577"/>
          <ac:spMkLst>
            <pc:docMk/>
            <pc:sldMk cId="3038106949" sldId="312"/>
            <ac:spMk id="3" creationId="{3AEE52A7-79EC-4F3F-9FB2-48C6DFDA7583}"/>
          </ac:spMkLst>
        </pc:spChg>
        <pc:spChg chg="add del mod">
          <ac:chgData name="#NG XUAN YI#" userId="d05a82dd-ccac-4322-8bbb-24c6aa5dc4ce" providerId="ADAL" clId="{CBA49202-F4A8-49EE-A572-AEED3845FB09}" dt="2022-04-18T06:54:14.346" v="1473" actId="478"/>
          <ac:spMkLst>
            <pc:docMk/>
            <pc:sldMk cId="3038106949" sldId="312"/>
            <ac:spMk id="4" creationId="{664307E7-FB97-4472-AE5B-B1B34CF6D531}"/>
          </ac:spMkLst>
        </pc:spChg>
        <pc:spChg chg="add del mod">
          <ac:chgData name="#NG XUAN YI#" userId="d05a82dd-ccac-4322-8bbb-24c6aa5dc4ce" providerId="ADAL" clId="{CBA49202-F4A8-49EE-A572-AEED3845FB09}" dt="2022-04-18T06:54:13.550" v="1472"/>
          <ac:spMkLst>
            <pc:docMk/>
            <pc:sldMk cId="3038106949" sldId="312"/>
            <ac:spMk id="6" creationId="{F12CBB52-34E3-433C-9CDF-240E9A8E7899}"/>
          </ac:spMkLst>
        </pc:spChg>
        <pc:spChg chg="add del mod">
          <ac:chgData name="#NG XUAN YI#" userId="d05a82dd-ccac-4322-8bbb-24c6aa5dc4ce" providerId="ADAL" clId="{CBA49202-F4A8-49EE-A572-AEED3845FB09}" dt="2022-04-18T06:54:49.894" v="1483"/>
          <ac:spMkLst>
            <pc:docMk/>
            <pc:sldMk cId="3038106949" sldId="312"/>
            <ac:spMk id="8" creationId="{1C84A0FA-5DA0-4345-8F9B-B9AD0D7DBBC8}"/>
          </ac:spMkLst>
        </pc:spChg>
        <pc:picChg chg="add del mod">
          <ac:chgData name="#NG XUAN YI#" userId="d05a82dd-ccac-4322-8bbb-24c6aa5dc4ce" providerId="ADAL" clId="{CBA49202-F4A8-49EE-A572-AEED3845FB09}" dt="2022-04-18T06:54:13.550" v="1472"/>
          <ac:picMkLst>
            <pc:docMk/>
            <pc:sldMk cId="3038106949" sldId="312"/>
            <ac:picMk id="7" creationId="{23DB0984-E106-4063-8E27-80459B66A476}"/>
          </ac:picMkLst>
        </pc:picChg>
        <pc:picChg chg="add del mod">
          <ac:chgData name="#NG XUAN YI#" userId="d05a82dd-ccac-4322-8bbb-24c6aa5dc4ce" providerId="ADAL" clId="{CBA49202-F4A8-49EE-A572-AEED3845FB09}" dt="2022-04-18T06:54:49.894" v="1483"/>
          <ac:picMkLst>
            <pc:docMk/>
            <pc:sldMk cId="3038106949" sldId="312"/>
            <ac:picMk id="9" creationId="{9FA2A75E-F1E4-4CAA-8F9F-E1565C83262C}"/>
          </ac:picMkLst>
        </pc:picChg>
        <pc:picChg chg="add mod">
          <ac:chgData name="#NG XUAN YI#" userId="d05a82dd-ccac-4322-8bbb-24c6aa5dc4ce" providerId="ADAL" clId="{CBA49202-F4A8-49EE-A572-AEED3845FB09}" dt="2022-04-18T06:55:10.544" v="1495"/>
          <ac:picMkLst>
            <pc:docMk/>
            <pc:sldMk cId="3038106949" sldId="312"/>
            <ac:picMk id="10" creationId="{BE6E1916-3EB5-4ECF-8566-4D5C0FA53187}"/>
          </ac:picMkLst>
        </pc:picChg>
        <pc:picChg chg="add del mod">
          <ac:chgData name="#NG XUAN YI#" userId="d05a82dd-ccac-4322-8bbb-24c6aa5dc4ce" providerId="ADAL" clId="{CBA49202-F4A8-49EE-A572-AEED3845FB09}" dt="2022-04-18T06:55:13.063" v="1496" actId="478"/>
          <ac:picMkLst>
            <pc:docMk/>
            <pc:sldMk cId="3038106949" sldId="312"/>
            <ac:picMk id="4098" creationId="{3FA69B98-ADCE-4064-8B1F-AAE5F3600003}"/>
          </ac:picMkLst>
        </pc:picChg>
        <pc:picChg chg="add mod">
          <ac:chgData name="#NG XUAN YI#" userId="d05a82dd-ccac-4322-8bbb-24c6aa5dc4ce" providerId="ADAL" clId="{CBA49202-F4A8-49EE-A572-AEED3845FB09}" dt="2022-04-18T07:00:04.862" v="1793" actId="1076"/>
          <ac:picMkLst>
            <pc:docMk/>
            <pc:sldMk cId="3038106949" sldId="312"/>
            <ac:picMk id="5122" creationId="{2C79C454-B2B8-4F67-A3F5-545D7E6B413B}"/>
          </ac:picMkLst>
        </pc:picChg>
        <pc:picChg chg="add mod">
          <ac:chgData name="#NG XUAN YI#" userId="d05a82dd-ccac-4322-8bbb-24c6aa5dc4ce" providerId="ADAL" clId="{CBA49202-F4A8-49EE-A572-AEED3845FB09}" dt="2022-04-18T07:00:42.037" v="1799" actId="1076"/>
          <ac:picMkLst>
            <pc:docMk/>
            <pc:sldMk cId="3038106949" sldId="312"/>
            <ac:picMk id="5124" creationId="{34679194-CF35-490A-9790-0B379B880957}"/>
          </ac:picMkLst>
        </pc:picChg>
      </pc:sldChg>
      <pc:sldChg chg="addSp modSp add mod">
        <pc:chgData name="#NG XUAN YI#" userId="d05a82dd-ccac-4322-8bbb-24c6aa5dc4ce" providerId="ADAL" clId="{CBA49202-F4A8-49EE-A572-AEED3845FB09}" dt="2022-04-18T07:16:27.291" v="2008" actId="1076"/>
        <pc:sldMkLst>
          <pc:docMk/>
          <pc:sldMk cId="2903179937" sldId="313"/>
        </pc:sldMkLst>
        <pc:spChg chg="mod">
          <ac:chgData name="#NG XUAN YI#" userId="d05a82dd-ccac-4322-8bbb-24c6aa5dc4ce" providerId="ADAL" clId="{CBA49202-F4A8-49EE-A572-AEED3845FB09}" dt="2022-04-18T06:55:04.307" v="1493" actId="20577"/>
          <ac:spMkLst>
            <pc:docMk/>
            <pc:sldMk cId="2903179937" sldId="313"/>
            <ac:spMk id="2" creationId="{440300E5-4706-4BA3-957B-9C7ACEE042F7}"/>
          </ac:spMkLst>
        </pc:spChg>
        <pc:spChg chg="mod">
          <ac:chgData name="#NG XUAN YI#" userId="d05a82dd-ccac-4322-8bbb-24c6aa5dc4ce" providerId="ADAL" clId="{CBA49202-F4A8-49EE-A572-AEED3845FB09}" dt="2022-04-18T07:01:18.421" v="1803" actId="20577"/>
          <ac:spMkLst>
            <pc:docMk/>
            <pc:sldMk cId="2903179937" sldId="313"/>
            <ac:spMk id="3" creationId="{3AEE52A7-79EC-4F3F-9FB2-48C6DFDA7583}"/>
          </ac:spMkLst>
        </pc:spChg>
        <pc:spChg chg="add mod">
          <ac:chgData name="#NG XUAN YI#" userId="d05a82dd-ccac-4322-8bbb-24c6aa5dc4ce" providerId="ADAL" clId="{CBA49202-F4A8-49EE-A572-AEED3845FB09}" dt="2022-04-18T07:04:21.264" v="1871" actId="164"/>
          <ac:spMkLst>
            <pc:docMk/>
            <pc:sldMk cId="2903179937" sldId="313"/>
            <ac:spMk id="6" creationId="{798287D8-30A2-44B4-A456-2A25B9E6A507}"/>
          </ac:spMkLst>
        </pc:spChg>
        <pc:grpChg chg="add mod">
          <ac:chgData name="#NG XUAN YI#" userId="d05a82dd-ccac-4322-8bbb-24c6aa5dc4ce" providerId="ADAL" clId="{CBA49202-F4A8-49EE-A572-AEED3845FB09}" dt="2022-04-18T07:16:27.291" v="2008" actId="1076"/>
          <ac:grpSpMkLst>
            <pc:docMk/>
            <pc:sldMk cId="2903179937" sldId="313"/>
            <ac:grpSpMk id="7" creationId="{D606CEAF-17F8-4B47-B238-61DDD3E6CF41}"/>
          </ac:grpSpMkLst>
        </pc:grpChg>
        <pc:picChg chg="add mod">
          <ac:chgData name="#NG XUAN YI#" userId="d05a82dd-ccac-4322-8bbb-24c6aa5dc4ce" providerId="ADAL" clId="{CBA49202-F4A8-49EE-A572-AEED3845FB09}" dt="2022-04-18T07:04:21.264" v="1871" actId="164"/>
          <ac:picMkLst>
            <pc:docMk/>
            <pc:sldMk cId="2903179937" sldId="313"/>
            <ac:picMk id="5" creationId="{4157A94C-5445-40AA-B10B-23FE7795AE8D}"/>
          </ac:picMkLst>
        </pc:picChg>
        <pc:picChg chg="mod">
          <ac:chgData name="#NG XUAN YI#" userId="d05a82dd-ccac-4322-8bbb-24c6aa5dc4ce" providerId="ADAL" clId="{CBA49202-F4A8-49EE-A572-AEED3845FB09}" dt="2022-04-18T06:55:07.359" v="1494" actId="1076"/>
          <ac:picMkLst>
            <pc:docMk/>
            <pc:sldMk cId="2903179937" sldId="313"/>
            <ac:picMk id="4098" creationId="{3FA69B98-ADCE-4064-8B1F-AAE5F3600003}"/>
          </ac:picMkLst>
        </pc:picChg>
        <pc:picChg chg="add mod">
          <ac:chgData name="#NG XUAN YI#" userId="d05a82dd-ccac-4322-8bbb-24c6aa5dc4ce" providerId="ADAL" clId="{CBA49202-F4A8-49EE-A572-AEED3845FB09}" dt="2022-04-18T07:01:22.232" v="1804" actId="1076"/>
          <ac:picMkLst>
            <pc:docMk/>
            <pc:sldMk cId="2903179937" sldId="313"/>
            <ac:picMk id="6146" creationId="{534A9EEA-CB00-4A79-953E-FAED4B80AB96}"/>
          </ac:picMkLst>
        </pc:picChg>
      </pc:sldChg>
      <pc:sldChg chg="modSp new mod">
        <pc:chgData name="#NG XUAN YI#" userId="d05a82dd-ccac-4322-8bbb-24c6aa5dc4ce" providerId="ADAL" clId="{CBA49202-F4A8-49EE-A572-AEED3845FB09}" dt="2022-04-18T07:35:24.741" v="2517" actId="20577"/>
        <pc:sldMkLst>
          <pc:docMk/>
          <pc:sldMk cId="1788335332" sldId="315"/>
        </pc:sldMkLst>
        <pc:spChg chg="mod">
          <ac:chgData name="#NG XUAN YI#" userId="d05a82dd-ccac-4322-8bbb-24c6aa5dc4ce" providerId="ADAL" clId="{CBA49202-F4A8-49EE-A572-AEED3845FB09}" dt="2022-04-18T07:19:37.381" v="2144" actId="20577"/>
          <ac:spMkLst>
            <pc:docMk/>
            <pc:sldMk cId="1788335332" sldId="315"/>
            <ac:spMk id="2" creationId="{7F24FC35-5CE5-43E7-8BE9-7857D93BFD03}"/>
          </ac:spMkLst>
        </pc:spChg>
        <pc:spChg chg="mod">
          <ac:chgData name="#NG XUAN YI#" userId="d05a82dd-ccac-4322-8bbb-24c6aa5dc4ce" providerId="ADAL" clId="{CBA49202-F4A8-49EE-A572-AEED3845FB09}" dt="2022-04-18T07:35:24.741" v="2517" actId="20577"/>
          <ac:spMkLst>
            <pc:docMk/>
            <pc:sldMk cId="1788335332" sldId="315"/>
            <ac:spMk id="3" creationId="{AD9F8649-8F36-4EC9-ADF4-7B387939A904}"/>
          </ac:spMkLst>
        </pc:spChg>
      </pc:sldChg>
      <pc:sldChg chg="add del">
        <pc:chgData name="#NG XUAN YI#" userId="d05a82dd-ccac-4322-8bbb-24c6aa5dc4ce" providerId="ADAL" clId="{CBA49202-F4A8-49EE-A572-AEED3845FB09}" dt="2022-04-18T07:17:33.987" v="2070" actId="2890"/>
        <pc:sldMkLst>
          <pc:docMk/>
          <pc:sldMk cId="2815177495" sldId="315"/>
        </pc:sldMkLst>
      </pc:sldChg>
      <pc:sldChg chg="addSp delSp modSp new mod">
        <pc:chgData name="#NG XUAN YI#" userId="d05a82dd-ccac-4322-8bbb-24c6aa5dc4ce" providerId="ADAL" clId="{CBA49202-F4A8-49EE-A572-AEED3845FB09}" dt="2022-04-18T07:27:57.278" v="2173" actId="1076"/>
        <pc:sldMkLst>
          <pc:docMk/>
          <pc:sldMk cId="3660817990" sldId="316"/>
        </pc:sldMkLst>
        <pc:spChg chg="del">
          <ac:chgData name="#NG XUAN YI#" userId="d05a82dd-ccac-4322-8bbb-24c6aa5dc4ce" providerId="ADAL" clId="{CBA49202-F4A8-49EE-A572-AEED3845FB09}" dt="2022-04-18T07:25:44.962" v="2157" actId="478"/>
          <ac:spMkLst>
            <pc:docMk/>
            <pc:sldMk cId="3660817990" sldId="316"/>
            <ac:spMk id="2" creationId="{E142F3E7-0606-465F-A840-6BE480B03DAF}"/>
          </ac:spMkLst>
        </pc:spChg>
        <pc:spChg chg="del">
          <ac:chgData name="#NG XUAN YI#" userId="d05a82dd-ccac-4322-8bbb-24c6aa5dc4ce" providerId="ADAL" clId="{CBA49202-F4A8-49EE-A572-AEED3845FB09}" dt="2022-04-18T07:25:39.269" v="2156" actId="478"/>
          <ac:spMkLst>
            <pc:docMk/>
            <pc:sldMk cId="3660817990" sldId="316"/>
            <ac:spMk id="3" creationId="{7C802553-C4AB-48A6-A212-EF50F0806B88}"/>
          </ac:spMkLst>
        </pc:spChg>
        <pc:spChg chg="add del mod">
          <ac:chgData name="#NG XUAN YI#" userId="d05a82dd-ccac-4322-8bbb-24c6aa5dc4ce" providerId="ADAL" clId="{CBA49202-F4A8-49EE-A572-AEED3845FB09}" dt="2022-04-18T07:25:32.429" v="2155"/>
          <ac:spMkLst>
            <pc:docMk/>
            <pc:sldMk cId="3660817990" sldId="316"/>
            <ac:spMk id="5" creationId="{5DA2B275-E7B8-46EB-93DB-E716D10B80C9}"/>
          </ac:spMkLst>
        </pc:spChg>
        <pc:spChg chg="add del mod">
          <ac:chgData name="#NG XUAN YI#" userId="d05a82dd-ccac-4322-8bbb-24c6aa5dc4ce" providerId="ADAL" clId="{CBA49202-F4A8-49EE-A572-AEED3845FB09}" dt="2022-04-18T07:25:32.429" v="2155"/>
          <ac:spMkLst>
            <pc:docMk/>
            <pc:sldMk cId="3660817990" sldId="316"/>
            <ac:spMk id="6" creationId="{908C884D-A2C3-40D9-B378-20F07AB96781}"/>
          </ac:spMkLst>
        </pc:spChg>
        <pc:spChg chg="add del mod">
          <ac:chgData name="#NG XUAN YI#" userId="d05a82dd-ccac-4322-8bbb-24c6aa5dc4ce" providerId="ADAL" clId="{CBA49202-F4A8-49EE-A572-AEED3845FB09}" dt="2022-04-18T07:25:32.429" v="2155"/>
          <ac:spMkLst>
            <pc:docMk/>
            <pc:sldMk cId="3660817990" sldId="316"/>
            <ac:spMk id="7" creationId="{5365718A-2782-4822-99C3-60C1DE76F00D}"/>
          </ac:spMkLst>
        </pc:spChg>
        <pc:spChg chg="add del mod">
          <ac:chgData name="#NG XUAN YI#" userId="d05a82dd-ccac-4322-8bbb-24c6aa5dc4ce" providerId="ADAL" clId="{CBA49202-F4A8-49EE-A572-AEED3845FB09}" dt="2022-04-18T07:26:59.951" v="2162" actId="478"/>
          <ac:spMkLst>
            <pc:docMk/>
            <pc:sldMk cId="3660817990" sldId="316"/>
            <ac:spMk id="10" creationId="{5E12F8FD-24A2-420C-A7D8-E8B1254227BC}"/>
          </ac:spMkLst>
        </pc:spChg>
        <pc:spChg chg="add del mod">
          <ac:chgData name="#NG XUAN YI#" userId="d05a82dd-ccac-4322-8bbb-24c6aa5dc4ce" providerId="ADAL" clId="{CBA49202-F4A8-49EE-A572-AEED3845FB09}" dt="2022-04-18T07:26:26.024" v="2159" actId="478"/>
          <ac:spMkLst>
            <pc:docMk/>
            <pc:sldMk cId="3660817990" sldId="316"/>
            <ac:spMk id="11" creationId="{2D2845D2-D189-4171-B692-CC3D641DE307}"/>
          </ac:spMkLst>
        </pc:spChg>
        <pc:spChg chg="add mod">
          <ac:chgData name="#NG XUAN YI#" userId="d05a82dd-ccac-4322-8bbb-24c6aa5dc4ce" providerId="ADAL" clId="{CBA49202-F4A8-49EE-A572-AEED3845FB09}" dt="2022-04-18T07:27:57.278" v="2173" actId="1076"/>
          <ac:spMkLst>
            <pc:docMk/>
            <pc:sldMk cId="3660817990" sldId="316"/>
            <ac:spMk id="12" creationId="{D09E4A17-8883-46E4-B927-649475748B2E}"/>
          </ac:spMkLst>
        </pc:spChg>
        <pc:spChg chg="add del mod">
          <ac:chgData name="#NG XUAN YI#" userId="d05a82dd-ccac-4322-8bbb-24c6aa5dc4ce" providerId="ADAL" clId="{CBA49202-F4A8-49EE-A572-AEED3845FB09}" dt="2022-04-18T07:26:42.592" v="2160" actId="478"/>
          <ac:spMkLst>
            <pc:docMk/>
            <pc:sldMk cId="3660817990" sldId="316"/>
            <ac:spMk id="14" creationId="{493D030B-C718-4474-9D04-4A9290CB0382}"/>
          </ac:spMkLst>
        </pc:spChg>
        <pc:spChg chg="add del mod">
          <ac:chgData name="#NG XUAN YI#" userId="d05a82dd-ccac-4322-8bbb-24c6aa5dc4ce" providerId="ADAL" clId="{CBA49202-F4A8-49EE-A572-AEED3845FB09}" dt="2022-04-18T07:27:03.106" v="2163" actId="478"/>
          <ac:spMkLst>
            <pc:docMk/>
            <pc:sldMk cId="3660817990" sldId="316"/>
            <ac:spMk id="16" creationId="{EC2182B3-DE8D-4F51-ABEA-DCBE658ACD2B}"/>
          </ac:spMkLst>
        </pc:spChg>
        <pc:picChg chg="add del mod">
          <ac:chgData name="#NG XUAN YI#" userId="d05a82dd-ccac-4322-8bbb-24c6aa5dc4ce" providerId="ADAL" clId="{CBA49202-F4A8-49EE-A572-AEED3845FB09}" dt="2022-04-18T07:25:32.429" v="2155"/>
          <ac:picMkLst>
            <pc:docMk/>
            <pc:sldMk cId="3660817990" sldId="316"/>
            <ac:picMk id="4" creationId="{34EFB86D-8C1A-447F-89F8-E1185A43D893}"/>
          </ac:picMkLst>
        </pc:picChg>
        <pc:picChg chg="add del mod">
          <ac:chgData name="#NG XUAN YI#" userId="d05a82dd-ccac-4322-8bbb-24c6aa5dc4ce" providerId="ADAL" clId="{CBA49202-F4A8-49EE-A572-AEED3845FB09}" dt="2022-04-18T07:25:32.429" v="2155"/>
          <ac:picMkLst>
            <pc:docMk/>
            <pc:sldMk cId="3660817990" sldId="316"/>
            <ac:picMk id="8" creationId="{7B775C86-7781-4287-80F2-11B065331C72}"/>
          </ac:picMkLst>
        </pc:picChg>
        <pc:picChg chg="add mod">
          <ac:chgData name="#NG XUAN YI#" userId="d05a82dd-ccac-4322-8bbb-24c6aa5dc4ce" providerId="ADAL" clId="{CBA49202-F4A8-49EE-A572-AEED3845FB09}" dt="2022-04-18T07:27:57.278" v="2173" actId="1076"/>
          <ac:picMkLst>
            <pc:docMk/>
            <pc:sldMk cId="3660817990" sldId="316"/>
            <ac:picMk id="9" creationId="{C315D002-4C3A-49E6-83E1-08BF2553A850}"/>
          </ac:picMkLst>
        </pc:picChg>
        <pc:picChg chg="add del mod">
          <ac:chgData name="#NG XUAN YI#" userId="d05a82dd-ccac-4322-8bbb-24c6aa5dc4ce" providerId="ADAL" clId="{CBA49202-F4A8-49EE-A572-AEED3845FB09}" dt="2022-04-18T07:26:26.024" v="2159" actId="478"/>
          <ac:picMkLst>
            <pc:docMk/>
            <pc:sldMk cId="3660817990" sldId="316"/>
            <ac:picMk id="13" creationId="{A4E22DA4-F4AC-434A-9D46-A8D4684941D7}"/>
          </ac:picMkLst>
        </pc:picChg>
        <pc:picChg chg="add mod">
          <ac:chgData name="#NG XUAN YI#" userId="d05a82dd-ccac-4322-8bbb-24c6aa5dc4ce" providerId="ADAL" clId="{CBA49202-F4A8-49EE-A572-AEED3845FB09}" dt="2022-04-18T07:27:13.893" v="2167" actId="1076"/>
          <ac:picMkLst>
            <pc:docMk/>
            <pc:sldMk cId="3660817990" sldId="316"/>
            <ac:picMk id="18" creationId="{58CE43FF-AE86-4AB7-BD4E-E5429DB35282}"/>
          </ac:picMkLst>
        </pc:picChg>
      </pc:sldChg>
      <pc:sldChg chg="addSp delSp modSp add mod">
        <pc:chgData name="#NG XUAN YI#" userId="d05a82dd-ccac-4322-8bbb-24c6aa5dc4ce" providerId="ADAL" clId="{CBA49202-F4A8-49EE-A572-AEED3845FB09}" dt="2022-04-18T07:41:33.302" v="2705"/>
        <pc:sldMkLst>
          <pc:docMk/>
          <pc:sldMk cId="533489314" sldId="317"/>
        </pc:sldMkLst>
        <pc:spChg chg="mod">
          <ac:chgData name="#NG XUAN YI#" userId="d05a82dd-ccac-4322-8bbb-24c6aa5dc4ce" providerId="ADAL" clId="{CBA49202-F4A8-49EE-A572-AEED3845FB09}" dt="2022-04-18T07:40:56.648" v="2700" actId="20577"/>
          <ac:spMkLst>
            <pc:docMk/>
            <pc:sldMk cId="533489314" sldId="317"/>
            <ac:spMk id="2" creationId="{2EA61C43-0886-481F-A398-DEFDB0B0B3E8}"/>
          </ac:spMkLst>
        </pc:spChg>
        <pc:spChg chg="mod">
          <ac:chgData name="#NG XUAN YI#" userId="d05a82dd-ccac-4322-8bbb-24c6aa5dc4ce" providerId="ADAL" clId="{CBA49202-F4A8-49EE-A572-AEED3845FB09}" dt="2022-04-18T07:40:52.958" v="2689" actId="20577"/>
          <ac:spMkLst>
            <pc:docMk/>
            <pc:sldMk cId="533489314" sldId="317"/>
            <ac:spMk id="3" creationId="{5C712DF5-57C0-4FB5-9459-A8BBF9E6BB9D}"/>
          </ac:spMkLst>
        </pc:spChg>
        <pc:picChg chg="add del">
          <ac:chgData name="#NG XUAN YI#" userId="d05a82dd-ccac-4322-8bbb-24c6aa5dc4ce" providerId="ADAL" clId="{CBA49202-F4A8-49EE-A572-AEED3845FB09}" dt="2022-04-18T07:41:33.302" v="2705"/>
          <ac:picMkLst>
            <pc:docMk/>
            <pc:sldMk cId="533489314" sldId="317"/>
            <ac:picMk id="8194" creationId="{D497F24F-9E57-4AA4-95BD-6551825AA1B3}"/>
          </ac:picMkLst>
        </pc:picChg>
      </pc:sldChg>
      <pc:sldChg chg="addSp modSp add mod">
        <pc:chgData name="#NG XUAN YI#" userId="d05a82dd-ccac-4322-8bbb-24c6aa5dc4ce" providerId="ADAL" clId="{CBA49202-F4A8-49EE-A572-AEED3845FB09}" dt="2022-04-23T05:56:30.233" v="3649"/>
        <pc:sldMkLst>
          <pc:docMk/>
          <pc:sldMk cId="3974385095" sldId="318"/>
        </pc:sldMkLst>
        <pc:spChg chg="mod">
          <ac:chgData name="#NG XUAN YI#" userId="d05a82dd-ccac-4322-8bbb-24c6aa5dc4ce" providerId="ADAL" clId="{CBA49202-F4A8-49EE-A572-AEED3845FB09}" dt="2022-04-18T07:56:10.403" v="3312" actId="6549"/>
          <ac:spMkLst>
            <pc:docMk/>
            <pc:sldMk cId="3974385095" sldId="318"/>
            <ac:spMk id="3" creationId="{EBB140B5-1775-4C56-905B-A59C8C66160E}"/>
          </ac:spMkLst>
        </pc:spChg>
        <pc:picChg chg="add mod">
          <ac:chgData name="#NG XUAN YI#" userId="d05a82dd-ccac-4322-8bbb-24c6aa5dc4ce" providerId="ADAL" clId="{CBA49202-F4A8-49EE-A572-AEED3845FB09}" dt="2022-04-23T05:56:30.233" v="3649"/>
          <ac:picMkLst>
            <pc:docMk/>
            <pc:sldMk cId="3974385095" sldId="318"/>
            <ac:picMk id="4" creationId="{F1A428D3-33E0-4495-BC22-B85F479CDF7A}"/>
          </ac:picMkLst>
        </pc:picChg>
      </pc:sldChg>
      <pc:sldChg chg="addSp modSp">
        <pc:chgData name="#NG XUAN YI#" userId="d05a82dd-ccac-4322-8bbb-24c6aa5dc4ce" providerId="ADAL" clId="{CBA49202-F4A8-49EE-A572-AEED3845FB09}" dt="2022-04-23T05:58:59.333" v="3653"/>
        <pc:sldMkLst>
          <pc:docMk/>
          <pc:sldMk cId="3588851981" sldId="319"/>
        </pc:sldMkLst>
        <pc:picChg chg="add mod">
          <ac:chgData name="#NG XUAN YI#" userId="d05a82dd-ccac-4322-8bbb-24c6aa5dc4ce" providerId="ADAL" clId="{CBA49202-F4A8-49EE-A572-AEED3845FB09}" dt="2022-04-23T05:58:59.333" v="3653"/>
          <ac:picMkLst>
            <pc:docMk/>
            <pc:sldMk cId="3588851981" sldId="319"/>
            <ac:picMk id="4" creationId="{CA921985-DD05-4C63-9187-CED240400ED6}"/>
          </ac:picMkLst>
        </pc:picChg>
      </pc:sldChg>
      <pc:sldChg chg="addSp modSp">
        <pc:chgData name="#NG XUAN YI#" userId="d05a82dd-ccac-4322-8bbb-24c6aa5dc4ce" providerId="ADAL" clId="{CBA49202-F4A8-49EE-A572-AEED3845FB09}" dt="2022-04-23T06:00:13.244" v="3654"/>
        <pc:sldMkLst>
          <pc:docMk/>
          <pc:sldMk cId="3412345355" sldId="320"/>
        </pc:sldMkLst>
        <pc:picChg chg="add mod">
          <ac:chgData name="#NG XUAN YI#" userId="d05a82dd-ccac-4322-8bbb-24c6aa5dc4ce" providerId="ADAL" clId="{CBA49202-F4A8-49EE-A572-AEED3845FB09}" dt="2022-04-23T06:00:13.244" v="3654"/>
          <ac:picMkLst>
            <pc:docMk/>
            <pc:sldMk cId="3412345355" sldId="320"/>
            <ac:picMk id="2" creationId="{63812FA2-DE73-4D1C-A128-F9BD13A35131}"/>
          </ac:picMkLst>
        </pc:picChg>
      </pc:sldChg>
      <pc:sldChg chg="addSp modSp">
        <pc:chgData name="#NG XUAN YI#" userId="d05a82dd-ccac-4322-8bbb-24c6aa5dc4ce" providerId="ADAL" clId="{CBA49202-F4A8-49EE-A572-AEED3845FB09}" dt="2022-04-23T06:00:44.896" v="3655"/>
        <pc:sldMkLst>
          <pc:docMk/>
          <pc:sldMk cId="2145233393" sldId="321"/>
        </pc:sldMkLst>
        <pc:picChg chg="add mod">
          <ac:chgData name="#NG XUAN YI#" userId="d05a82dd-ccac-4322-8bbb-24c6aa5dc4ce" providerId="ADAL" clId="{CBA49202-F4A8-49EE-A572-AEED3845FB09}" dt="2022-04-23T06:00:44.896" v="3655"/>
          <ac:picMkLst>
            <pc:docMk/>
            <pc:sldMk cId="2145233393" sldId="321"/>
            <ac:picMk id="4" creationId="{3E310ABD-623D-4808-A620-D9A6459E9DB4}"/>
          </ac:picMkLst>
        </pc:picChg>
      </pc:sldChg>
      <pc:sldChg chg="addSp modSp">
        <pc:chgData name="#NG XUAN YI#" userId="d05a82dd-ccac-4322-8bbb-24c6aa5dc4ce" providerId="ADAL" clId="{CBA49202-F4A8-49EE-A572-AEED3845FB09}" dt="2022-04-23T06:03:44.110" v="3696"/>
        <pc:sldMkLst>
          <pc:docMk/>
          <pc:sldMk cId="3931915789" sldId="322"/>
        </pc:sldMkLst>
        <pc:picChg chg="add mod">
          <ac:chgData name="#NG XUAN YI#" userId="d05a82dd-ccac-4322-8bbb-24c6aa5dc4ce" providerId="ADAL" clId="{CBA49202-F4A8-49EE-A572-AEED3845FB09}" dt="2022-04-23T06:03:44.110" v="3696"/>
          <ac:picMkLst>
            <pc:docMk/>
            <pc:sldMk cId="3931915789" sldId="322"/>
            <ac:picMk id="2" creationId="{AAD9B368-843C-4721-B7BC-9F8F688E5AAB}"/>
          </ac:picMkLst>
        </pc:picChg>
      </pc:sldChg>
    </pc:docChg>
  </pc:docChgLst>
  <pc:docChgLst>
    <pc:chgData name="#ARJUN KUMAR NAIR#" userId="910e2129-f21d-4fe9-976b-c533cf6b6911" providerId="ADAL" clId="{46B9CDCE-DBF7-446C-93B1-4E2B9E1CB930}"/>
    <pc:docChg chg="undo custSel addSld modSld sldOrd">
      <pc:chgData name="#ARJUN KUMAR NAIR#" userId="910e2129-f21d-4fe9-976b-c533cf6b6911" providerId="ADAL" clId="{46B9CDCE-DBF7-446C-93B1-4E2B9E1CB930}" dt="2022-04-23T10:05:05.137" v="1574" actId="1076"/>
      <pc:docMkLst>
        <pc:docMk/>
      </pc:docMkLst>
      <pc:sldChg chg="addSp delSp modTransition modAnim">
        <pc:chgData name="#ARJUN KUMAR NAIR#" userId="910e2129-f21d-4fe9-976b-c533cf6b6911" providerId="ADAL" clId="{46B9CDCE-DBF7-446C-93B1-4E2B9E1CB930}" dt="2022-04-23T09:42:17.391" v="1553"/>
        <pc:sldMkLst>
          <pc:docMk/>
          <pc:sldMk cId="4269681522" sldId="293"/>
        </pc:sldMkLst>
        <pc:picChg chg="add del">
          <ac:chgData name="#ARJUN KUMAR NAIR#" userId="910e2129-f21d-4fe9-976b-c533cf6b6911" providerId="ADAL" clId="{46B9CDCE-DBF7-446C-93B1-4E2B9E1CB930}" dt="2022-04-23T09:42:17.391" v="1553"/>
          <ac:picMkLst>
            <pc:docMk/>
            <pc:sldMk cId="4269681522" sldId="293"/>
            <ac:picMk id="4" creationId="{B7576F5A-9C1C-450C-8B30-8A3B97CAE9EF}"/>
          </ac:picMkLst>
        </pc:picChg>
      </pc:sldChg>
      <pc:sldChg chg="addSp delSp modTransition modAnim">
        <pc:chgData name="#ARJUN KUMAR NAIR#" userId="910e2129-f21d-4fe9-976b-c533cf6b6911" providerId="ADAL" clId="{46B9CDCE-DBF7-446C-93B1-4E2B9E1CB930}" dt="2022-04-23T09:42:17.391" v="1553"/>
        <pc:sldMkLst>
          <pc:docMk/>
          <pc:sldMk cId="3980716491" sldId="297"/>
        </pc:sldMkLst>
        <pc:picChg chg="add del">
          <ac:chgData name="#ARJUN KUMAR NAIR#" userId="910e2129-f21d-4fe9-976b-c533cf6b6911" providerId="ADAL" clId="{46B9CDCE-DBF7-446C-93B1-4E2B9E1CB930}" dt="2022-04-23T09:42:17.391" v="1553"/>
          <ac:picMkLst>
            <pc:docMk/>
            <pc:sldMk cId="3980716491" sldId="297"/>
            <ac:picMk id="5" creationId="{E7B45DC2-0861-4B60-A72E-5B6CC3AAE713}"/>
          </ac:picMkLst>
        </pc:picChg>
      </pc:sldChg>
      <pc:sldChg chg="addSp delSp modTransition modAnim">
        <pc:chgData name="#ARJUN KUMAR NAIR#" userId="910e2129-f21d-4fe9-976b-c533cf6b6911" providerId="ADAL" clId="{46B9CDCE-DBF7-446C-93B1-4E2B9E1CB930}" dt="2022-04-23T09:42:17.391" v="1553"/>
        <pc:sldMkLst>
          <pc:docMk/>
          <pc:sldMk cId="3243335792" sldId="298"/>
        </pc:sldMkLst>
        <pc:picChg chg="add del">
          <ac:chgData name="#ARJUN KUMAR NAIR#" userId="910e2129-f21d-4fe9-976b-c533cf6b6911" providerId="ADAL" clId="{46B9CDCE-DBF7-446C-93B1-4E2B9E1CB930}" dt="2022-04-23T09:42:17.391" v="1553"/>
          <ac:picMkLst>
            <pc:docMk/>
            <pc:sldMk cId="3243335792" sldId="298"/>
            <ac:picMk id="5" creationId="{C84383D9-B98D-429D-B174-64309B85810F}"/>
          </ac:picMkLst>
        </pc:picChg>
      </pc:sldChg>
      <pc:sldChg chg="addSp delSp modSp mod modTransition setBg setClrOvrMap">
        <pc:chgData name="#ARJUN KUMAR NAIR#" userId="910e2129-f21d-4fe9-976b-c533cf6b6911" providerId="ADAL" clId="{46B9CDCE-DBF7-446C-93B1-4E2B9E1CB930}" dt="2022-04-23T10:03:09.166" v="1572" actId="1076"/>
        <pc:sldMkLst>
          <pc:docMk/>
          <pc:sldMk cId="3710428345" sldId="300"/>
        </pc:sldMkLst>
        <pc:spChg chg="mod ord">
          <ac:chgData name="#ARJUN KUMAR NAIR#" userId="910e2129-f21d-4fe9-976b-c533cf6b6911" providerId="ADAL" clId="{46B9CDCE-DBF7-446C-93B1-4E2B9E1CB930}" dt="2022-04-23T08:00:52.800" v="1355" actId="26606"/>
          <ac:spMkLst>
            <pc:docMk/>
            <pc:sldMk cId="3710428345" sldId="300"/>
            <ac:spMk id="2" creationId="{2EA61C43-0886-481F-A398-DEFDB0B0B3E8}"/>
          </ac:spMkLst>
        </pc:spChg>
        <pc:spChg chg="mod ord">
          <ac:chgData name="#ARJUN KUMAR NAIR#" userId="910e2129-f21d-4fe9-976b-c533cf6b6911" providerId="ADAL" clId="{46B9CDCE-DBF7-446C-93B1-4E2B9E1CB930}" dt="2022-04-23T08:00:52.800" v="1355" actId="26606"/>
          <ac:spMkLst>
            <pc:docMk/>
            <pc:sldMk cId="3710428345" sldId="300"/>
            <ac:spMk id="3" creationId="{5C712DF5-57C0-4FB5-9459-A8BBF9E6BB9D}"/>
          </ac:spMkLst>
        </pc:spChg>
        <pc:spChg chg="add del">
          <ac:chgData name="#ARJUN KUMAR NAIR#" userId="910e2129-f21d-4fe9-976b-c533cf6b6911" providerId="ADAL" clId="{46B9CDCE-DBF7-446C-93B1-4E2B9E1CB930}" dt="2022-04-23T07:59:22.001" v="1292" actId="26606"/>
          <ac:spMkLst>
            <pc:docMk/>
            <pc:sldMk cId="3710428345" sldId="300"/>
            <ac:spMk id="75" creationId="{8A34C42F-EE07-4A0C-BE60-426473FA912C}"/>
          </ac:spMkLst>
        </pc:spChg>
        <pc:spChg chg="add del">
          <ac:chgData name="#ARJUN KUMAR NAIR#" userId="910e2129-f21d-4fe9-976b-c533cf6b6911" providerId="ADAL" clId="{46B9CDCE-DBF7-446C-93B1-4E2B9E1CB930}" dt="2022-04-23T07:59:22.001" v="1292" actId="26606"/>
          <ac:spMkLst>
            <pc:docMk/>
            <pc:sldMk cId="3710428345" sldId="300"/>
            <ac:spMk id="77" creationId="{531D1E11-B0BF-42C4-A9A6-FA00703C1F56}"/>
          </ac:spMkLst>
        </pc:spChg>
        <pc:spChg chg="add del">
          <ac:chgData name="#ARJUN KUMAR NAIR#" userId="910e2129-f21d-4fe9-976b-c533cf6b6911" providerId="ADAL" clId="{46B9CDCE-DBF7-446C-93B1-4E2B9E1CB930}" dt="2022-04-23T07:59:22.001" v="1292" actId="26606"/>
          <ac:spMkLst>
            <pc:docMk/>
            <pc:sldMk cId="3710428345" sldId="300"/>
            <ac:spMk id="79" creationId="{F3A538E4-979F-4C7B-8727-495280EC637B}"/>
          </ac:spMkLst>
        </pc:spChg>
        <pc:spChg chg="add del">
          <ac:chgData name="#ARJUN KUMAR NAIR#" userId="910e2129-f21d-4fe9-976b-c533cf6b6911" providerId="ADAL" clId="{46B9CDCE-DBF7-446C-93B1-4E2B9E1CB930}" dt="2022-04-23T07:59:34.220" v="1303" actId="26606"/>
          <ac:spMkLst>
            <pc:docMk/>
            <pc:sldMk cId="3710428345" sldId="300"/>
            <ac:spMk id="81" creationId="{F59D1AB2-B707-4947-8FB2-C8718F58F015}"/>
          </ac:spMkLst>
        </pc:spChg>
        <pc:spChg chg="add del">
          <ac:chgData name="#ARJUN KUMAR NAIR#" userId="910e2129-f21d-4fe9-976b-c533cf6b6911" providerId="ADAL" clId="{46B9CDCE-DBF7-446C-93B1-4E2B9E1CB930}" dt="2022-04-23T07:59:34.220" v="1303" actId="26606"/>
          <ac:spMkLst>
            <pc:docMk/>
            <pc:sldMk cId="3710428345" sldId="300"/>
            <ac:spMk id="83" creationId="{96F774AD-7C84-4AE2-A252-E5B09A690EB5}"/>
          </ac:spMkLst>
        </pc:spChg>
        <pc:spChg chg="add del">
          <ac:chgData name="#ARJUN KUMAR NAIR#" userId="910e2129-f21d-4fe9-976b-c533cf6b6911" providerId="ADAL" clId="{46B9CDCE-DBF7-446C-93B1-4E2B9E1CB930}" dt="2022-04-23T07:59:34.220" v="1303" actId="26606"/>
          <ac:spMkLst>
            <pc:docMk/>
            <pc:sldMk cId="3710428345" sldId="300"/>
            <ac:spMk id="85" creationId="{A72C8F75-0151-4C83-9030-BB5B47450961}"/>
          </ac:spMkLst>
        </pc:spChg>
        <pc:spChg chg="add del">
          <ac:chgData name="#ARJUN KUMAR NAIR#" userId="910e2129-f21d-4fe9-976b-c533cf6b6911" providerId="ADAL" clId="{46B9CDCE-DBF7-446C-93B1-4E2B9E1CB930}" dt="2022-04-23T07:59:36.341" v="1305" actId="26606"/>
          <ac:spMkLst>
            <pc:docMk/>
            <pc:sldMk cId="3710428345" sldId="300"/>
            <ac:spMk id="87" creationId="{5E63397E-9222-4BCE-A1CE-733CC8D73D73}"/>
          </ac:spMkLst>
        </pc:spChg>
        <pc:spChg chg="add del">
          <ac:chgData name="#ARJUN KUMAR NAIR#" userId="910e2129-f21d-4fe9-976b-c533cf6b6911" providerId="ADAL" clId="{46B9CDCE-DBF7-446C-93B1-4E2B9E1CB930}" dt="2022-04-23T07:59:29.593" v="1296" actId="26606"/>
          <ac:spMkLst>
            <pc:docMk/>
            <pc:sldMk cId="3710428345" sldId="300"/>
            <ac:spMk id="11272" creationId="{23EBFBD2-DA69-40F0-9B41-6AA12C08FC85}"/>
          </ac:spMkLst>
        </pc:spChg>
        <pc:spChg chg="add del">
          <ac:chgData name="#ARJUN KUMAR NAIR#" userId="910e2129-f21d-4fe9-976b-c533cf6b6911" providerId="ADAL" clId="{46B9CDCE-DBF7-446C-93B1-4E2B9E1CB930}" dt="2022-04-23T07:59:29.593" v="1296" actId="26606"/>
          <ac:spMkLst>
            <pc:docMk/>
            <pc:sldMk cId="3710428345" sldId="300"/>
            <ac:spMk id="11273" creationId="{66E085B8-E6D9-4530-9AE3-4C2B79CE418B}"/>
          </ac:spMkLst>
        </pc:spChg>
        <pc:spChg chg="add del">
          <ac:chgData name="#ARJUN KUMAR NAIR#" userId="910e2129-f21d-4fe9-976b-c533cf6b6911" providerId="ADAL" clId="{46B9CDCE-DBF7-446C-93B1-4E2B9E1CB930}" dt="2022-04-23T07:59:29.593" v="1296" actId="26606"/>
          <ac:spMkLst>
            <pc:docMk/>
            <pc:sldMk cId="3710428345" sldId="300"/>
            <ac:spMk id="11274" creationId="{4F2304C2-1AD0-4AFD-93A0-BB1D998E0F97}"/>
          </ac:spMkLst>
        </pc:spChg>
        <pc:spChg chg="add del">
          <ac:chgData name="#ARJUN KUMAR NAIR#" userId="910e2129-f21d-4fe9-976b-c533cf6b6911" providerId="ADAL" clId="{46B9CDCE-DBF7-446C-93B1-4E2B9E1CB930}" dt="2022-04-23T08:00:09.923" v="1332" actId="26606"/>
          <ac:spMkLst>
            <pc:docMk/>
            <pc:sldMk cId="3710428345" sldId="300"/>
            <ac:spMk id="11275" creationId="{23EBFBD2-DA69-40F0-9B41-6AA12C08FC85}"/>
          </ac:spMkLst>
        </pc:spChg>
        <pc:spChg chg="add del">
          <ac:chgData name="#ARJUN KUMAR NAIR#" userId="910e2129-f21d-4fe9-976b-c533cf6b6911" providerId="ADAL" clId="{46B9CDCE-DBF7-446C-93B1-4E2B9E1CB930}" dt="2022-04-23T07:59:30.210" v="1298" actId="26606"/>
          <ac:spMkLst>
            <pc:docMk/>
            <pc:sldMk cId="3710428345" sldId="300"/>
            <ac:spMk id="11276" creationId="{26C4D022-E2BC-435F-9CDB-44DC57C0701C}"/>
          </ac:spMkLst>
        </pc:spChg>
        <pc:spChg chg="add del">
          <ac:chgData name="#ARJUN KUMAR NAIR#" userId="910e2129-f21d-4fe9-976b-c533cf6b6911" providerId="ADAL" clId="{46B9CDCE-DBF7-446C-93B1-4E2B9E1CB930}" dt="2022-04-23T07:59:30.210" v="1298" actId="26606"/>
          <ac:spMkLst>
            <pc:docMk/>
            <pc:sldMk cId="3710428345" sldId="300"/>
            <ac:spMk id="11277" creationId="{C926CAD6-45B1-4A85-A196-E722067B1D21}"/>
          </ac:spMkLst>
        </pc:spChg>
        <pc:spChg chg="add del">
          <ac:chgData name="#ARJUN KUMAR NAIR#" userId="910e2129-f21d-4fe9-976b-c533cf6b6911" providerId="ADAL" clId="{46B9CDCE-DBF7-446C-93B1-4E2B9E1CB930}" dt="2022-04-23T07:59:30.210" v="1298" actId="26606"/>
          <ac:spMkLst>
            <pc:docMk/>
            <pc:sldMk cId="3710428345" sldId="300"/>
            <ac:spMk id="11278" creationId="{0E0936D5-2DCE-48A4-93BC-BA7861B4E343}"/>
          </ac:spMkLst>
        </pc:spChg>
        <pc:spChg chg="add del">
          <ac:chgData name="#ARJUN KUMAR NAIR#" userId="910e2129-f21d-4fe9-976b-c533cf6b6911" providerId="ADAL" clId="{46B9CDCE-DBF7-446C-93B1-4E2B9E1CB930}" dt="2022-04-23T08:00:09.923" v="1332" actId="26606"/>
          <ac:spMkLst>
            <pc:docMk/>
            <pc:sldMk cId="3710428345" sldId="300"/>
            <ac:spMk id="11279" creationId="{66E085B8-E6D9-4530-9AE3-4C2B79CE418B}"/>
          </ac:spMkLst>
        </pc:spChg>
        <pc:spChg chg="add del">
          <ac:chgData name="#ARJUN KUMAR NAIR#" userId="910e2129-f21d-4fe9-976b-c533cf6b6911" providerId="ADAL" clId="{46B9CDCE-DBF7-446C-93B1-4E2B9E1CB930}" dt="2022-04-23T07:59:31.930" v="1301" actId="26606"/>
          <ac:spMkLst>
            <pc:docMk/>
            <pc:sldMk cId="3710428345" sldId="300"/>
            <ac:spMk id="11280" creationId="{78632963-757B-40C2-BB84-FC6107A54DAD}"/>
          </ac:spMkLst>
        </pc:spChg>
        <pc:spChg chg="add del">
          <ac:chgData name="#ARJUN KUMAR NAIR#" userId="910e2129-f21d-4fe9-976b-c533cf6b6911" providerId="ADAL" clId="{46B9CDCE-DBF7-446C-93B1-4E2B9E1CB930}" dt="2022-04-23T07:59:31.930" v="1301" actId="26606"/>
          <ac:spMkLst>
            <pc:docMk/>
            <pc:sldMk cId="3710428345" sldId="300"/>
            <ac:spMk id="11281" creationId="{2853AE55-7E35-44B0-89F1-3F52B262AF33}"/>
          </ac:spMkLst>
        </pc:spChg>
        <pc:spChg chg="add del">
          <ac:chgData name="#ARJUN KUMAR NAIR#" userId="910e2129-f21d-4fe9-976b-c533cf6b6911" providerId="ADAL" clId="{46B9CDCE-DBF7-446C-93B1-4E2B9E1CB930}" dt="2022-04-23T07:59:31.930" v="1301" actId="26606"/>
          <ac:spMkLst>
            <pc:docMk/>
            <pc:sldMk cId="3710428345" sldId="300"/>
            <ac:spMk id="11282" creationId="{DBC4BE4D-4B50-4F51-9F85-4B5D60B02D81}"/>
          </ac:spMkLst>
        </pc:spChg>
        <pc:spChg chg="add del">
          <ac:chgData name="#ARJUN KUMAR NAIR#" userId="910e2129-f21d-4fe9-976b-c533cf6b6911" providerId="ADAL" clId="{46B9CDCE-DBF7-446C-93B1-4E2B9E1CB930}" dt="2022-04-23T08:00:09.923" v="1332" actId="26606"/>
          <ac:spMkLst>
            <pc:docMk/>
            <pc:sldMk cId="3710428345" sldId="300"/>
            <ac:spMk id="11283" creationId="{4F2304C2-1AD0-4AFD-93A0-BB1D998E0F97}"/>
          </ac:spMkLst>
        </pc:spChg>
        <pc:spChg chg="add del">
          <ac:chgData name="#ARJUN KUMAR NAIR#" userId="910e2129-f21d-4fe9-976b-c533cf6b6911" providerId="ADAL" clId="{46B9CDCE-DBF7-446C-93B1-4E2B9E1CB930}" dt="2022-04-23T07:59:34.220" v="1303" actId="26606"/>
          <ac:spMkLst>
            <pc:docMk/>
            <pc:sldMk cId="3710428345" sldId="300"/>
            <ac:spMk id="11284" creationId="{4A5B403B-3C93-494F-9760-6FACB4CEB23C}"/>
          </ac:spMkLst>
        </pc:spChg>
        <pc:spChg chg="add del">
          <ac:chgData name="#ARJUN KUMAR NAIR#" userId="910e2129-f21d-4fe9-976b-c533cf6b6911" providerId="ADAL" clId="{46B9CDCE-DBF7-446C-93B1-4E2B9E1CB930}" dt="2022-04-23T07:59:34.220" v="1303" actId="26606"/>
          <ac:spMkLst>
            <pc:docMk/>
            <pc:sldMk cId="3710428345" sldId="300"/>
            <ac:spMk id="11285" creationId="{4266D4D9-B772-4479-A043-9DB5D1E057A1}"/>
          </ac:spMkLst>
        </pc:spChg>
        <pc:spChg chg="add del">
          <ac:chgData name="#ARJUN KUMAR NAIR#" userId="910e2129-f21d-4fe9-976b-c533cf6b6911" providerId="ADAL" clId="{46B9CDCE-DBF7-446C-93B1-4E2B9E1CB930}" dt="2022-04-23T07:59:34.220" v="1303" actId="26606"/>
          <ac:spMkLst>
            <pc:docMk/>
            <pc:sldMk cId="3710428345" sldId="300"/>
            <ac:spMk id="11286" creationId="{A1E87D7F-8EBC-4448-B2C4-F7DD0CC85DEF}"/>
          </ac:spMkLst>
        </pc:spChg>
        <pc:spChg chg="add del">
          <ac:chgData name="#ARJUN KUMAR NAIR#" userId="910e2129-f21d-4fe9-976b-c533cf6b6911" providerId="ADAL" clId="{46B9CDCE-DBF7-446C-93B1-4E2B9E1CB930}" dt="2022-04-23T08:00:15.167" v="1336" actId="26606"/>
          <ac:spMkLst>
            <pc:docMk/>
            <pc:sldMk cId="3710428345" sldId="300"/>
            <ac:spMk id="11287" creationId="{23EBFBD2-DA69-40F0-9B41-6AA12C08FC85}"/>
          </ac:spMkLst>
        </pc:spChg>
        <pc:spChg chg="add del">
          <ac:chgData name="#ARJUN KUMAR NAIR#" userId="910e2129-f21d-4fe9-976b-c533cf6b6911" providerId="ADAL" clId="{46B9CDCE-DBF7-446C-93B1-4E2B9E1CB930}" dt="2022-04-23T07:59:36.341" v="1305" actId="26606"/>
          <ac:spMkLst>
            <pc:docMk/>
            <pc:sldMk cId="3710428345" sldId="300"/>
            <ac:spMk id="11288" creationId="{D7F1EC59-4467-445D-94FC-4C3782A2419F}"/>
          </ac:spMkLst>
        </pc:spChg>
        <pc:spChg chg="add del">
          <ac:chgData name="#ARJUN KUMAR NAIR#" userId="910e2129-f21d-4fe9-976b-c533cf6b6911" providerId="ADAL" clId="{46B9CDCE-DBF7-446C-93B1-4E2B9E1CB930}" dt="2022-04-23T07:59:36.341" v="1305" actId="26606"/>
          <ac:spMkLst>
            <pc:docMk/>
            <pc:sldMk cId="3710428345" sldId="300"/>
            <ac:spMk id="11289" creationId="{B70D53BE-01F0-4E5F-95AA-221923B431FF}"/>
          </ac:spMkLst>
        </pc:spChg>
        <pc:spChg chg="add del">
          <ac:chgData name="#ARJUN KUMAR NAIR#" userId="910e2129-f21d-4fe9-976b-c533cf6b6911" providerId="ADAL" clId="{46B9CDCE-DBF7-446C-93B1-4E2B9E1CB930}" dt="2022-04-23T07:59:36.341" v="1305" actId="26606"/>
          <ac:spMkLst>
            <pc:docMk/>
            <pc:sldMk cId="3710428345" sldId="300"/>
            <ac:spMk id="11290" creationId="{DFD44167-0E7E-44F2-B91B-73D0F9655898}"/>
          </ac:spMkLst>
        </pc:spChg>
        <pc:spChg chg="add del">
          <ac:chgData name="#ARJUN KUMAR NAIR#" userId="910e2129-f21d-4fe9-976b-c533cf6b6911" providerId="ADAL" clId="{46B9CDCE-DBF7-446C-93B1-4E2B9E1CB930}" dt="2022-04-23T07:59:36.341" v="1305" actId="26606"/>
          <ac:spMkLst>
            <pc:docMk/>
            <pc:sldMk cId="3710428345" sldId="300"/>
            <ac:spMk id="11291" creationId="{9A2F13EC-BE69-4C73-AD13-129C53A1DBF3}"/>
          </ac:spMkLst>
        </pc:spChg>
        <pc:spChg chg="add del">
          <ac:chgData name="#ARJUN KUMAR NAIR#" userId="910e2129-f21d-4fe9-976b-c533cf6b6911" providerId="ADAL" clId="{46B9CDCE-DBF7-446C-93B1-4E2B9E1CB930}" dt="2022-04-23T07:59:36.341" v="1305" actId="26606"/>
          <ac:spMkLst>
            <pc:docMk/>
            <pc:sldMk cId="3710428345" sldId="300"/>
            <ac:spMk id="11292" creationId="{E31FA10A-2E44-4D64-AD47-3EEC26AEEB49}"/>
          </ac:spMkLst>
        </pc:spChg>
        <pc:spChg chg="add del">
          <ac:chgData name="#ARJUN KUMAR NAIR#" userId="910e2129-f21d-4fe9-976b-c533cf6b6911" providerId="ADAL" clId="{46B9CDCE-DBF7-446C-93B1-4E2B9E1CB930}" dt="2022-04-23T07:59:36.341" v="1305" actId="26606"/>
          <ac:spMkLst>
            <pc:docMk/>
            <pc:sldMk cId="3710428345" sldId="300"/>
            <ac:spMk id="11293" creationId="{C483EFFB-E3B2-4AF9-A542-1A4030FA072F}"/>
          </ac:spMkLst>
        </pc:spChg>
        <pc:spChg chg="add del">
          <ac:chgData name="#ARJUN KUMAR NAIR#" userId="910e2129-f21d-4fe9-976b-c533cf6b6911" providerId="ADAL" clId="{46B9CDCE-DBF7-446C-93B1-4E2B9E1CB930}" dt="2022-04-23T08:00:15.167" v="1336" actId="26606"/>
          <ac:spMkLst>
            <pc:docMk/>
            <pc:sldMk cId="3710428345" sldId="300"/>
            <ac:spMk id="11294" creationId="{66E085B8-E6D9-4530-9AE3-4C2B79CE418B}"/>
          </ac:spMkLst>
        </pc:spChg>
        <pc:spChg chg="add del">
          <ac:chgData name="#ARJUN KUMAR NAIR#" userId="910e2129-f21d-4fe9-976b-c533cf6b6911" providerId="ADAL" clId="{46B9CDCE-DBF7-446C-93B1-4E2B9E1CB930}" dt="2022-04-23T07:59:39.223" v="1308" actId="26606"/>
          <ac:spMkLst>
            <pc:docMk/>
            <pc:sldMk cId="3710428345" sldId="300"/>
            <ac:spMk id="11295" creationId="{9FC88856-5C40-4F5B-BCD7-CD624FFEBFB0}"/>
          </ac:spMkLst>
        </pc:spChg>
        <pc:spChg chg="add del">
          <ac:chgData name="#ARJUN KUMAR NAIR#" userId="910e2129-f21d-4fe9-976b-c533cf6b6911" providerId="ADAL" clId="{46B9CDCE-DBF7-446C-93B1-4E2B9E1CB930}" dt="2022-04-23T07:59:39.223" v="1308" actId="26606"/>
          <ac:spMkLst>
            <pc:docMk/>
            <pc:sldMk cId="3710428345" sldId="300"/>
            <ac:spMk id="11296" creationId="{CD64F326-929E-45E2-B54D-DC7E17207734}"/>
          </ac:spMkLst>
        </pc:spChg>
        <pc:spChg chg="add del">
          <ac:chgData name="#ARJUN KUMAR NAIR#" userId="910e2129-f21d-4fe9-976b-c533cf6b6911" providerId="ADAL" clId="{46B9CDCE-DBF7-446C-93B1-4E2B9E1CB930}" dt="2022-04-23T07:59:39.223" v="1308" actId="26606"/>
          <ac:spMkLst>
            <pc:docMk/>
            <pc:sldMk cId="3710428345" sldId="300"/>
            <ac:spMk id="11297" creationId="{7BFCDFD7-7B3B-4ED9-B533-34D0B37244F1}"/>
          </ac:spMkLst>
        </pc:spChg>
        <pc:spChg chg="add del">
          <ac:chgData name="#ARJUN KUMAR NAIR#" userId="910e2129-f21d-4fe9-976b-c533cf6b6911" providerId="ADAL" clId="{46B9CDCE-DBF7-446C-93B1-4E2B9E1CB930}" dt="2022-04-23T08:00:15.167" v="1336" actId="26606"/>
          <ac:spMkLst>
            <pc:docMk/>
            <pc:sldMk cId="3710428345" sldId="300"/>
            <ac:spMk id="11298" creationId="{4F2304C2-1AD0-4AFD-93A0-BB1D998E0F97}"/>
          </ac:spMkLst>
        </pc:spChg>
        <pc:spChg chg="add del">
          <ac:chgData name="#ARJUN KUMAR NAIR#" userId="910e2129-f21d-4fe9-976b-c533cf6b6911" providerId="ADAL" clId="{46B9CDCE-DBF7-446C-93B1-4E2B9E1CB930}" dt="2022-04-23T07:59:41.290" v="1310" actId="26606"/>
          <ac:spMkLst>
            <pc:docMk/>
            <pc:sldMk cId="3710428345" sldId="300"/>
            <ac:spMk id="11299" creationId="{356EC245-41FA-4C67-8ACC-2CAD05F4B6F4}"/>
          </ac:spMkLst>
        </pc:spChg>
        <pc:spChg chg="add del">
          <ac:chgData name="#ARJUN KUMAR NAIR#" userId="910e2129-f21d-4fe9-976b-c533cf6b6911" providerId="ADAL" clId="{46B9CDCE-DBF7-446C-93B1-4E2B9E1CB930}" dt="2022-04-23T07:59:41.290" v="1310" actId="26606"/>
          <ac:spMkLst>
            <pc:docMk/>
            <pc:sldMk cId="3710428345" sldId="300"/>
            <ac:spMk id="11300" creationId="{3E13EC1E-2248-45B3-92BF-1A528FAC6CF5}"/>
          </ac:spMkLst>
        </pc:spChg>
        <pc:spChg chg="add del">
          <ac:chgData name="#ARJUN KUMAR NAIR#" userId="910e2129-f21d-4fe9-976b-c533cf6b6911" providerId="ADAL" clId="{46B9CDCE-DBF7-446C-93B1-4E2B9E1CB930}" dt="2022-04-23T07:59:41.290" v="1310" actId="26606"/>
          <ac:spMkLst>
            <pc:docMk/>
            <pc:sldMk cId="3710428345" sldId="300"/>
            <ac:spMk id="11301" creationId="{7A9CC00B-F0B7-4B9C-9484-E0321D5AF2F6}"/>
          </ac:spMkLst>
        </pc:spChg>
        <pc:spChg chg="add del">
          <ac:chgData name="#ARJUN KUMAR NAIR#" userId="910e2129-f21d-4fe9-976b-c533cf6b6911" providerId="ADAL" clId="{46B9CDCE-DBF7-446C-93B1-4E2B9E1CB930}" dt="2022-04-23T07:59:41.290" v="1310" actId="26606"/>
          <ac:spMkLst>
            <pc:docMk/>
            <pc:sldMk cId="3710428345" sldId="300"/>
            <ac:spMk id="11302" creationId="{35CA158E-B35A-4D78-92A7-D95019E4CED8}"/>
          </ac:spMkLst>
        </pc:spChg>
        <pc:spChg chg="add del">
          <ac:chgData name="#ARJUN KUMAR NAIR#" userId="910e2129-f21d-4fe9-976b-c533cf6b6911" providerId="ADAL" clId="{46B9CDCE-DBF7-446C-93B1-4E2B9E1CB930}" dt="2022-04-23T08:00:16.698" v="1338" actId="26606"/>
          <ac:spMkLst>
            <pc:docMk/>
            <pc:sldMk cId="3710428345" sldId="300"/>
            <ac:spMk id="11303" creationId="{8A34C42F-EE07-4A0C-BE60-426473FA912C}"/>
          </ac:spMkLst>
        </pc:spChg>
        <pc:spChg chg="add del">
          <ac:chgData name="#ARJUN KUMAR NAIR#" userId="910e2129-f21d-4fe9-976b-c533cf6b6911" providerId="ADAL" clId="{46B9CDCE-DBF7-446C-93B1-4E2B9E1CB930}" dt="2022-04-23T07:59:42.928" v="1312" actId="26606"/>
          <ac:spMkLst>
            <pc:docMk/>
            <pc:sldMk cId="3710428345" sldId="300"/>
            <ac:spMk id="11304" creationId="{1608AA13-5DEF-478F-A286-EA33B7E0AD72}"/>
          </ac:spMkLst>
        </pc:spChg>
        <pc:spChg chg="add del">
          <ac:chgData name="#ARJUN KUMAR NAIR#" userId="910e2129-f21d-4fe9-976b-c533cf6b6911" providerId="ADAL" clId="{46B9CDCE-DBF7-446C-93B1-4E2B9E1CB930}" dt="2022-04-23T07:59:42.928" v="1312" actId="26606"/>
          <ac:spMkLst>
            <pc:docMk/>
            <pc:sldMk cId="3710428345" sldId="300"/>
            <ac:spMk id="11305" creationId="{86306CF9-ED43-47CC-BF50-38B5D2D62BD6}"/>
          </ac:spMkLst>
        </pc:spChg>
        <pc:spChg chg="add del">
          <ac:chgData name="#ARJUN KUMAR NAIR#" userId="910e2129-f21d-4fe9-976b-c533cf6b6911" providerId="ADAL" clId="{46B9CDCE-DBF7-446C-93B1-4E2B9E1CB930}" dt="2022-04-23T07:59:42.928" v="1312" actId="26606"/>
          <ac:spMkLst>
            <pc:docMk/>
            <pc:sldMk cId="3710428345" sldId="300"/>
            <ac:spMk id="11306" creationId="{7C2329DA-3535-468A-8479-D10BD66530A4}"/>
          </ac:spMkLst>
        </pc:spChg>
        <pc:spChg chg="add del">
          <ac:chgData name="#ARJUN KUMAR NAIR#" userId="910e2129-f21d-4fe9-976b-c533cf6b6911" providerId="ADAL" clId="{46B9CDCE-DBF7-446C-93B1-4E2B9E1CB930}" dt="2022-04-23T08:00:16.698" v="1338" actId="26606"/>
          <ac:spMkLst>
            <pc:docMk/>
            <pc:sldMk cId="3710428345" sldId="300"/>
            <ac:spMk id="11307" creationId="{531D1E11-B0BF-42C4-A9A6-FA00703C1F56}"/>
          </ac:spMkLst>
        </pc:spChg>
        <pc:spChg chg="add del">
          <ac:chgData name="#ARJUN KUMAR NAIR#" userId="910e2129-f21d-4fe9-976b-c533cf6b6911" providerId="ADAL" clId="{46B9CDCE-DBF7-446C-93B1-4E2B9E1CB930}" dt="2022-04-23T07:59:44.229" v="1315" actId="26606"/>
          <ac:spMkLst>
            <pc:docMk/>
            <pc:sldMk cId="3710428345" sldId="300"/>
            <ac:spMk id="11308" creationId="{2DC4AA0A-D9C3-4A0B-990D-1BCB0022A696}"/>
          </ac:spMkLst>
        </pc:spChg>
        <pc:spChg chg="add del">
          <ac:chgData name="#ARJUN KUMAR NAIR#" userId="910e2129-f21d-4fe9-976b-c533cf6b6911" providerId="ADAL" clId="{46B9CDCE-DBF7-446C-93B1-4E2B9E1CB930}" dt="2022-04-23T07:59:44.229" v="1315" actId="26606"/>
          <ac:spMkLst>
            <pc:docMk/>
            <pc:sldMk cId="3710428345" sldId="300"/>
            <ac:spMk id="11309" creationId="{370878C7-7719-40BD-AA97-751A85670594}"/>
          </ac:spMkLst>
        </pc:spChg>
        <pc:spChg chg="add del">
          <ac:chgData name="#ARJUN KUMAR NAIR#" userId="910e2129-f21d-4fe9-976b-c533cf6b6911" providerId="ADAL" clId="{46B9CDCE-DBF7-446C-93B1-4E2B9E1CB930}" dt="2022-04-23T07:59:44.229" v="1315" actId="26606"/>
          <ac:spMkLst>
            <pc:docMk/>
            <pc:sldMk cId="3710428345" sldId="300"/>
            <ac:spMk id="11310" creationId="{1D9D3865-C494-4C4A-8495-8245E905469D}"/>
          </ac:spMkLst>
        </pc:spChg>
        <pc:spChg chg="add del">
          <ac:chgData name="#ARJUN KUMAR NAIR#" userId="910e2129-f21d-4fe9-976b-c533cf6b6911" providerId="ADAL" clId="{46B9CDCE-DBF7-446C-93B1-4E2B9E1CB930}" dt="2022-04-23T08:00:16.698" v="1338" actId="26606"/>
          <ac:spMkLst>
            <pc:docMk/>
            <pc:sldMk cId="3710428345" sldId="300"/>
            <ac:spMk id="11312" creationId="{F3A538E4-979F-4C7B-8727-495280EC637B}"/>
          </ac:spMkLst>
        </pc:spChg>
        <pc:spChg chg="add del">
          <ac:chgData name="#ARJUN KUMAR NAIR#" userId="910e2129-f21d-4fe9-976b-c533cf6b6911" providerId="ADAL" clId="{46B9CDCE-DBF7-446C-93B1-4E2B9E1CB930}" dt="2022-04-23T07:59:45.841" v="1317" actId="26606"/>
          <ac:spMkLst>
            <pc:docMk/>
            <pc:sldMk cId="3710428345" sldId="300"/>
            <ac:spMk id="11313" creationId="{AF515E41-913C-4B69-916F-62FEF7CD1529}"/>
          </ac:spMkLst>
        </pc:spChg>
        <pc:spChg chg="add del">
          <ac:chgData name="#ARJUN KUMAR NAIR#" userId="910e2129-f21d-4fe9-976b-c533cf6b6911" providerId="ADAL" clId="{46B9CDCE-DBF7-446C-93B1-4E2B9E1CB930}" dt="2022-04-23T07:59:45.841" v="1317" actId="26606"/>
          <ac:spMkLst>
            <pc:docMk/>
            <pc:sldMk cId="3710428345" sldId="300"/>
            <ac:spMk id="11314" creationId="{4D05DEFE-805B-4BAD-A331-F023FB59FF15}"/>
          </ac:spMkLst>
        </pc:spChg>
        <pc:spChg chg="add del">
          <ac:chgData name="#ARJUN KUMAR NAIR#" userId="910e2129-f21d-4fe9-976b-c533cf6b6911" providerId="ADAL" clId="{46B9CDCE-DBF7-446C-93B1-4E2B9E1CB930}" dt="2022-04-23T07:59:45.841" v="1317" actId="26606"/>
          <ac:spMkLst>
            <pc:docMk/>
            <pc:sldMk cId="3710428345" sldId="300"/>
            <ac:spMk id="11315" creationId="{F4E53ACD-FACA-4AC5-A7A2-7DCA6AA6997F}"/>
          </ac:spMkLst>
        </pc:spChg>
        <pc:spChg chg="add del">
          <ac:chgData name="#ARJUN KUMAR NAIR#" userId="910e2129-f21d-4fe9-976b-c533cf6b6911" providerId="ADAL" clId="{46B9CDCE-DBF7-446C-93B1-4E2B9E1CB930}" dt="2022-04-23T07:59:45.841" v="1317" actId="26606"/>
          <ac:spMkLst>
            <pc:docMk/>
            <pc:sldMk cId="3710428345" sldId="300"/>
            <ac:spMk id="11316" creationId="{606DFDBB-4521-4E36-825C-EB821C7DF3F2}"/>
          </ac:spMkLst>
        </pc:spChg>
        <pc:spChg chg="add del">
          <ac:chgData name="#ARJUN KUMAR NAIR#" userId="910e2129-f21d-4fe9-976b-c533cf6b6911" providerId="ADAL" clId="{46B9CDCE-DBF7-446C-93B1-4E2B9E1CB930}" dt="2022-04-23T07:59:45.841" v="1317" actId="26606"/>
          <ac:spMkLst>
            <pc:docMk/>
            <pc:sldMk cId="3710428345" sldId="300"/>
            <ac:spMk id="11317" creationId="{AFF78B1D-2B20-47C4-B106-9623155368CC}"/>
          </ac:spMkLst>
        </pc:spChg>
        <pc:spChg chg="add del">
          <ac:chgData name="#ARJUN KUMAR NAIR#" userId="910e2129-f21d-4fe9-976b-c533cf6b6911" providerId="ADAL" clId="{46B9CDCE-DBF7-446C-93B1-4E2B9E1CB930}" dt="2022-04-23T07:59:45.841" v="1317" actId="26606"/>
          <ac:spMkLst>
            <pc:docMk/>
            <pc:sldMk cId="3710428345" sldId="300"/>
            <ac:spMk id="11318" creationId="{B4BCBD8A-2DB9-4198-95AA-531549020799}"/>
          </ac:spMkLst>
        </pc:spChg>
        <pc:spChg chg="add del">
          <ac:chgData name="#ARJUN KUMAR NAIR#" userId="910e2129-f21d-4fe9-976b-c533cf6b6911" providerId="ADAL" clId="{46B9CDCE-DBF7-446C-93B1-4E2B9E1CB930}" dt="2022-04-23T07:59:45.841" v="1317" actId="26606"/>
          <ac:spMkLst>
            <pc:docMk/>
            <pc:sldMk cId="3710428345" sldId="300"/>
            <ac:spMk id="11319" creationId="{005C1831-6254-4DDE-80B3-2FBFDACBB14C}"/>
          </ac:spMkLst>
        </pc:spChg>
        <pc:spChg chg="add del">
          <ac:chgData name="#ARJUN KUMAR NAIR#" userId="910e2129-f21d-4fe9-976b-c533cf6b6911" providerId="ADAL" clId="{46B9CDCE-DBF7-446C-93B1-4E2B9E1CB930}" dt="2022-04-23T08:00:17.878" v="1341" actId="26606"/>
          <ac:spMkLst>
            <pc:docMk/>
            <pc:sldMk cId="3710428345" sldId="300"/>
            <ac:spMk id="11320" creationId="{78632963-757B-40C2-BB84-FC6107A54DAD}"/>
          </ac:spMkLst>
        </pc:spChg>
        <pc:spChg chg="add del">
          <ac:chgData name="#ARJUN KUMAR NAIR#" userId="910e2129-f21d-4fe9-976b-c533cf6b6911" providerId="ADAL" clId="{46B9CDCE-DBF7-446C-93B1-4E2B9E1CB930}" dt="2022-04-23T07:59:46.857" v="1319" actId="26606"/>
          <ac:spMkLst>
            <pc:docMk/>
            <pc:sldMk cId="3710428345" sldId="300"/>
            <ac:spMk id="11321" creationId="{5AB2FBF0-B503-42C0-A48D-5A645DC5E165}"/>
          </ac:spMkLst>
        </pc:spChg>
        <pc:spChg chg="add del">
          <ac:chgData name="#ARJUN KUMAR NAIR#" userId="910e2129-f21d-4fe9-976b-c533cf6b6911" providerId="ADAL" clId="{46B9CDCE-DBF7-446C-93B1-4E2B9E1CB930}" dt="2022-04-23T07:59:46.857" v="1319" actId="26606"/>
          <ac:spMkLst>
            <pc:docMk/>
            <pc:sldMk cId="3710428345" sldId="300"/>
            <ac:spMk id="11322" creationId="{5A1F7DD8-A383-46E3-A91D-49A4D65ADD74}"/>
          </ac:spMkLst>
        </pc:spChg>
        <pc:spChg chg="add del">
          <ac:chgData name="#ARJUN KUMAR NAIR#" userId="910e2129-f21d-4fe9-976b-c533cf6b6911" providerId="ADAL" clId="{46B9CDCE-DBF7-446C-93B1-4E2B9E1CB930}" dt="2022-04-23T07:59:46.857" v="1319" actId="26606"/>
          <ac:spMkLst>
            <pc:docMk/>
            <pc:sldMk cId="3710428345" sldId="300"/>
            <ac:spMk id="11323" creationId="{4A290BD5-56F1-409F-AA78-39040745E143}"/>
          </ac:spMkLst>
        </pc:spChg>
        <pc:spChg chg="add del">
          <ac:chgData name="#ARJUN KUMAR NAIR#" userId="910e2129-f21d-4fe9-976b-c533cf6b6911" providerId="ADAL" clId="{46B9CDCE-DBF7-446C-93B1-4E2B9E1CB930}" dt="2022-04-23T08:00:17.878" v="1341" actId="26606"/>
          <ac:spMkLst>
            <pc:docMk/>
            <pc:sldMk cId="3710428345" sldId="300"/>
            <ac:spMk id="11324" creationId="{2853AE55-7E35-44B0-89F1-3F52B262AF33}"/>
          </ac:spMkLst>
        </pc:spChg>
        <pc:spChg chg="add del">
          <ac:chgData name="#ARJUN KUMAR NAIR#" userId="910e2129-f21d-4fe9-976b-c533cf6b6911" providerId="ADAL" clId="{46B9CDCE-DBF7-446C-93B1-4E2B9E1CB930}" dt="2022-04-23T07:59:47.957" v="1321" actId="26606"/>
          <ac:spMkLst>
            <pc:docMk/>
            <pc:sldMk cId="3710428345" sldId="300"/>
            <ac:spMk id="11325" creationId="{6359C4A9-5E60-471C-830B-8875C59BA338}"/>
          </ac:spMkLst>
        </pc:spChg>
        <pc:spChg chg="add del">
          <ac:chgData name="#ARJUN KUMAR NAIR#" userId="910e2129-f21d-4fe9-976b-c533cf6b6911" providerId="ADAL" clId="{46B9CDCE-DBF7-446C-93B1-4E2B9E1CB930}" dt="2022-04-23T07:59:47.957" v="1321" actId="26606"/>
          <ac:spMkLst>
            <pc:docMk/>
            <pc:sldMk cId="3710428345" sldId="300"/>
            <ac:spMk id="11326" creationId="{EC23BFAB-D9E7-42FB-88CA-21BF19F39777}"/>
          </ac:spMkLst>
        </pc:spChg>
        <pc:spChg chg="add del">
          <ac:chgData name="#ARJUN KUMAR NAIR#" userId="910e2129-f21d-4fe9-976b-c533cf6b6911" providerId="ADAL" clId="{46B9CDCE-DBF7-446C-93B1-4E2B9E1CB930}" dt="2022-04-23T07:59:47.957" v="1321" actId="26606"/>
          <ac:spMkLst>
            <pc:docMk/>
            <pc:sldMk cId="3710428345" sldId="300"/>
            <ac:spMk id="11327" creationId="{85D7AE96-093D-45DC-8519-AD795CD80E53}"/>
          </ac:spMkLst>
        </pc:spChg>
        <pc:spChg chg="add del">
          <ac:chgData name="#ARJUN KUMAR NAIR#" userId="910e2129-f21d-4fe9-976b-c533cf6b6911" providerId="ADAL" clId="{46B9CDCE-DBF7-446C-93B1-4E2B9E1CB930}" dt="2022-04-23T08:00:17.878" v="1341" actId="26606"/>
          <ac:spMkLst>
            <pc:docMk/>
            <pc:sldMk cId="3710428345" sldId="300"/>
            <ac:spMk id="11328" creationId="{DBC4BE4D-4B50-4F51-9F85-4B5D60B02D81}"/>
          </ac:spMkLst>
        </pc:spChg>
        <pc:spChg chg="add del">
          <ac:chgData name="#ARJUN KUMAR NAIR#" userId="910e2129-f21d-4fe9-976b-c533cf6b6911" providerId="ADAL" clId="{46B9CDCE-DBF7-446C-93B1-4E2B9E1CB930}" dt="2022-04-23T07:59:48.730" v="1324" actId="26606"/>
          <ac:spMkLst>
            <pc:docMk/>
            <pc:sldMk cId="3710428345" sldId="300"/>
            <ac:spMk id="11329" creationId="{9FC88856-5C40-4F5B-BCD7-CD624FFEBFB0}"/>
          </ac:spMkLst>
        </pc:spChg>
        <pc:spChg chg="add del">
          <ac:chgData name="#ARJUN KUMAR NAIR#" userId="910e2129-f21d-4fe9-976b-c533cf6b6911" providerId="ADAL" clId="{46B9CDCE-DBF7-446C-93B1-4E2B9E1CB930}" dt="2022-04-23T07:59:48.730" v="1324" actId="26606"/>
          <ac:spMkLst>
            <pc:docMk/>
            <pc:sldMk cId="3710428345" sldId="300"/>
            <ac:spMk id="11330" creationId="{CD64F326-929E-45E2-B54D-DC7E17207734}"/>
          </ac:spMkLst>
        </pc:spChg>
        <pc:spChg chg="add del">
          <ac:chgData name="#ARJUN KUMAR NAIR#" userId="910e2129-f21d-4fe9-976b-c533cf6b6911" providerId="ADAL" clId="{46B9CDCE-DBF7-446C-93B1-4E2B9E1CB930}" dt="2022-04-23T07:59:48.730" v="1324" actId="26606"/>
          <ac:spMkLst>
            <pc:docMk/>
            <pc:sldMk cId="3710428345" sldId="300"/>
            <ac:spMk id="11331" creationId="{7BFCDFD7-7B3B-4ED9-B533-34D0B37244F1}"/>
          </ac:spMkLst>
        </pc:spChg>
        <pc:spChg chg="add del">
          <ac:chgData name="#ARJUN KUMAR NAIR#" userId="910e2129-f21d-4fe9-976b-c533cf6b6911" providerId="ADAL" clId="{46B9CDCE-DBF7-446C-93B1-4E2B9E1CB930}" dt="2022-04-23T08:00:19.572" v="1343" actId="26606"/>
          <ac:spMkLst>
            <pc:docMk/>
            <pc:sldMk cId="3710428345" sldId="300"/>
            <ac:spMk id="11332" creationId="{78632963-757B-40C2-BB84-FC6107A54DAD}"/>
          </ac:spMkLst>
        </pc:spChg>
        <pc:spChg chg="add del">
          <ac:chgData name="#ARJUN KUMAR NAIR#" userId="910e2129-f21d-4fe9-976b-c533cf6b6911" providerId="ADAL" clId="{46B9CDCE-DBF7-446C-93B1-4E2B9E1CB930}" dt="2022-04-23T07:59:52.217" v="1326" actId="26606"/>
          <ac:spMkLst>
            <pc:docMk/>
            <pc:sldMk cId="3710428345" sldId="300"/>
            <ac:spMk id="11333" creationId="{D7F1EC59-4467-445D-94FC-4C3782A2419F}"/>
          </ac:spMkLst>
        </pc:spChg>
        <pc:spChg chg="add del">
          <ac:chgData name="#ARJUN KUMAR NAIR#" userId="910e2129-f21d-4fe9-976b-c533cf6b6911" providerId="ADAL" clId="{46B9CDCE-DBF7-446C-93B1-4E2B9E1CB930}" dt="2022-04-23T07:59:52.217" v="1326" actId="26606"/>
          <ac:spMkLst>
            <pc:docMk/>
            <pc:sldMk cId="3710428345" sldId="300"/>
            <ac:spMk id="11334" creationId="{B70D53BE-01F0-4E5F-95AA-221923B431FF}"/>
          </ac:spMkLst>
        </pc:spChg>
        <pc:spChg chg="add del">
          <ac:chgData name="#ARJUN KUMAR NAIR#" userId="910e2129-f21d-4fe9-976b-c533cf6b6911" providerId="ADAL" clId="{46B9CDCE-DBF7-446C-93B1-4E2B9E1CB930}" dt="2022-04-23T07:59:52.217" v="1326" actId="26606"/>
          <ac:spMkLst>
            <pc:docMk/>
            <pc:sldMk cId="3710428345" sldId="300"/>
            <ac:spMk id="11335" creationId="{DFD44167-0E7E-44F2-B91B-73D0F9655898}"/>
          </ac:spMkLst>
        </pc:spChg>
        <pc:spChg chg="add del">
          <ac:chgData name="#ARJUN KUMAR NAIR#" userId="910e2129-f21d-4fe9-976b-c533cf6b6911" providerId="ADAL" clId="{46B9CDCE-DBF7-446C-93B1-4E2B9E1CB930}" dt="2022-04-23T07:59:52.217" v="1326" actId="26606"/>
          <ac:spMkLst>
            <pc:docMk/>
            <pc:sldMk cId="3710428345" sldId="300"/>
            <ac:spMk id="11336" creationId="{9A2F13EC-BE69-4C73-AD13-129C53A1DBF3}"/>
          </ac:spMkLst>
        </pc:spChg>
        <pc:spChg chg="add del">
          <ac:chgData name="#ARJUN KUMAR NAIR#" userId="910e2129-f21d-4fe9-976b-c533cf6b6911" providerId="ADAL" clId="{46B9CDCE-DBF7-446C-93B1-4E2B9E1CB930}" dt="2022-04-23T07:59:52.217" v="1326" actId="26606"/>
          <ac:spMkLst>
            <pc:docMk/>
            <pc:sldMk cId="3710428345" sldId="300"/>
            <ac:spMk id="11337" creationId="{E31FA10A-2E44-4D64-AD47-3EEC26AEEB49}"/>
          </ac:spMkLst>
        </pc:spChg>
        <pc:spChg chg="add del">
          <ac:chgData name="#ARJUN KUMAR NAIR#" userId="910e2129-f21d-4fe9-976b-c533cf6b6911" providerId="ADAL" clId="{46B9CDCE-DBF7-446C-93B1-4E2B9E1CB930}" dt="2022-04-23T07:59:52.217" v="1326" actId="26606"/>
          <ac:spMkLst>
            <pc:docMk/>
            <pc:sldMk cId="3710428345" sldId="300"/>
            <ac:spMk id="11338" creationId="{C483EFFB-E3B2-4AF9-A542-1A4030FA072F}"/>
          </ac:spMkLst>
        </pc:spChg>
        <pc:spChg chg="add del">
          <ac:chgData name="#ARJUN KUMAR NAIR#" userId="910e2129-f21d-4fe9-976b-c533cf6b6911" providerId="ADAL" clId="{46B9CDCE-DBF7-446C-93B1-4E2B9E1CB930}" dt="2022-04-23T07:59:52.217" v="1326" actId="26606"/>
          <ac:spMkLst>
            <pc:docMk/>
            <pc:sldMk cId="3710428345" sldId="300"/>
            <ac:spMk id="11339" creationId="{5E63397E-9222-4BCE-A1CE-733CC8D73D73}"/>
          </ac:spMkLst>
        </pc:spChg>
        <pc:spChg chg="add del">
          <ac:chgData name="#ARJUN KUMAR NAIR#" userId="910e2129-f21d-4fe9-976b-c533cf6b6911" providerId="ADAL" clId="{46B9CDCE-DBF7-446C-93B1-4E2B9E1CB930}" dt="2022-04-23T08:00:19.572" v="1343" actId="26606"/>
          <ac:spMkLst>
            <pc:docMk/>
            <pc:sldMk cId="3710428345" sldId="300"/>
            <ac:spMk id="11340" creationId="{2853AE55-7E35-44B0-89F1-3F52B262AF33}"/>
          </ac:spMkLst>
        </pc:spChg>
        <pc:spChg chg="add del">
          <ac:chgData name="#ARJUN KUMAR NAIR#" userId="910e2129-f21d-4fe9-976b-c533cf6b6911" providerId="ADAL" clId="{46B9CDCE-DBF7-446C-93B1-4E2B9E1CB930}" dt="2022-04-23T08:00:07.521" v="1328" actId="26606"/>
          <ac:spMkLst>
            <pc:docMk/>
            <pc:sldMk cId="3710428345" sldId="300"/>
            <ac:spMk id="11341" creationId="{26C4D022-E2BC-435F-9CDB-44DC57C0701C}"/>
          </ac:spMkLst>
        </pc:spChg>
        <pc:spChg chg="add del">
          <ac:chgData name="#ARJUN KUMAR NAIR#" userId="910e2129-f21d-4fe9-976b-c533cf6b6911" providerId="ADAL" clId="{46B9CDCE-DBF7-446C-93B1-4E2B9E1CB930}" dt="2022-04-23T08:00:07.521" v="1328" actId="26606"/>
          <ac:spMkLst>
            <pc:docMk/>
            <pc:sldMk cId="3710428345" sldId="300"/>
            <ac:spMk id="11342" creationId="{C926CAD6-45B1-4A85-A196-E722067B1D21}"/>
          </ac:spMkLst>
        </pc:spChg>
        <pc:spChg chg="add del">
          <ac:chgData name="#ARJUN KUMAR NAIR#" userId="910e2129-f21d-4fe9-976b-c533cf6b6911" providerId="ADAL" clId="{46B9CDCE-DBF7-446C-93B1-4E2B9E1CB930}" dt="2022-04-23T08:00:07.521" v="1328" actId="26606"/>
          <ac:spMkLst>
            <pc:docMk/>
            <pc:sldMk cId="3710428345" sldId="300"/>
            <ac:spMk id="11343" creationId="{0E0936D5-2DCE-48A4-93BC-BA7861B4E343}"/>
          </ac:spMkLst>
        </pc:spChg>
        <pc:spChg chg="add del">
          <ac:chgData name="#ARJUN KUMAR NAIR#" userId="910e2129-f21d-4fe9-976b-c533cf6b6911" providerId="ADAL" clId="{46B9CDCE-DBF7-446C-93B1-4E2B9E1CB930}" dt="2022-04-23T08:00:19.572" v="1343" actId="26606"/>
          <ac:spMkLst>
            <pc:docMk/>
            <pc:sldMk cId="3710428345" sldId="300"/>
            <ac:spMk id="11344" creationId="{DBC4BE4D-4B50-4F51-9F85-4B5D60B02D81}"/>
          </ac:spMkLst>
        </pc:spChg>
        <pc:spChg chg="add del">
          <ac:chgData name="#ARJUN KUMAR NAIR#" userId="910e2129-f21d-4fe9-976b-c533cf6b6911" providerId="ADAL" clId="{46B9CDCE-DBF7-446C-93B1-4E2B9E1CB930}" dt="2022-04-23T08:00:26.861" v="1346" actId="26606"/>
          <ac:spMkLst>
            <pc:docMk/>
            <pc:sldMk cId="3710428345" sldId="300"/>
            <ac:spMk id="11346" creationId="{A29F194B-E74C-43C0-BBF5-330CEFC4E120}"/>
          </ac:spMkLst>
        </pc:spChg>
        <pc:spChg chg="add del">
          <ac:chgData name="#ARJUN KUMAR NAIR#" userId="910e2129-f21d-4fe9-976b-c533cf6b6911" providerId="ADAL" clId="{46B9CDCE-DBF7-446C-93B1-4E2B9E1CB930}" dt="2022-04-23T08:00:26.861" v="1346" actId="26606"/>
          <ac:spMkLst>
            <pc:docMk/>
            <pc:sldMk cId="3710428345" sldId="300"/>
            <ac:spMk id="11347" creationId="{CD64F326-929E-45E2-B54D-DC7E17207734}"/>
          </ac:spMkLst>
        </pc:spChg>
        <pc:spChg chg="add del">
          <ac:chgData name="#ARJUN KUMAR NAIR#" userId="910e2129-f21d-4fe9-976b-c533cf6b6911" providerId="ADAL" clId="{46B9CDCE-DBF7-446C-93B1-4E2B9E1CB930}" dt="2022-04-23T08:00:26.861" v="1346" actId="26606"/>
          <ac:spMkLst>
            <pc:docMk/>
            <pc:sldMk cId="3710428345" sldId="300"/>
            <ac:spMk id="11348" creationId="{7BFCDFD7-7B3B-4ED9-B533-34D0B37244F1}"/>
          </ac:spMkLst>
        </pc:spChg>
        <pc:spChg chg="add del">
          <ac:chgData name="#ARJUN KUMAR NAIR#" userId="910e2129-f21d-4fe9-976b-c533cf6b6911" providerId="ADAL" clId="{46B9CDCE-DBF7-446C-93B1-4E2B9E1CB930}" dt="2022-04-23T08:00:34.859" v="1349" actId="26606"/>
          <ac:spMkLst>
            <pc:docMk/>
            <pc:sldMk cId="3710428345" sldId="300"/>
            <ac:spMk id="11350" creationId="{9FC88856-5C40-4F5B-BCD7-CD624FFEBFB0}"/>
          </ac:spMkLst>
        </pc:spChg>
        <pc:spChg chg="add del">
          <ac:chgData name="#ARJUN KUMAR NAIR#" userId="910e2129-f21d-4fe9-976b-c533cf6b6911" providerId="ADAL" clId="{46B9CDCE-DBF7-446C-93B1-4E2B9E1CB930}" dt="2022-04-23T08:00:34.859" v="1349" actId="26606"/>
          <ac:spMkLst>
            <pc:docMk/>
            <pc:sldMk cId="3710428345" sldId="300"/>
            <ac:spMk id="11351" creationId="{CD64F326-929E-45E2-B54D-DC7E17207734}"/>
          </ac:spMkLst>
        </pc:spChg>
        <pc:spChg chg="add del">
          <ac:chgData name="#ARJUN KUMAR NAIR#" userId="910e2129-f21d-4fe9-976b-c533cf6b6911" providerId="ADAL" clId="{46B9CDCE-DBF7-446C-93B1-4E2B9E1CB930}" dt="2022-04-23T08:00:34.859" v="1349" actId="26606"/>
          <ac:spMkLst>
            <pc:docMk/>
            <pc:sldMk cId="3710428345" sldId="300"/>
            <ac:spMk id="11352" creationId="{7BFCDFD7-7B3B-4ED9-B533-34D0B37244F1}"/>
          </ac:spMkLst>
        </pc:spChg>
        <pc:spChg chg="add del">
          <ac:chgData name="#ARJUN KUMAR NAIR#" userId="910e2129-f21d-4fe9-976b-c533cf6b6911" providerId="ADAL" clId="{46B9CDCE-DBF7-446C-93B1-4E2B9E1CB930}" dt="2022-04-23T08:00:52.800" v="1355" actId="26606"/>
          <ac:spMkLst>
            <pc:docMk/>
            <pc:sldMk cId="3710428345" sldId="300"/>
            <ac:spMk id="11354" creationId="{356EC245-41FA-4C67-8ACC-2CAD05F4B6F4}"/>
          </ac:spMkLst>
        </pc:spChg>
        <pc:spChg chg="add del">
          <ac:chgData name="#ARJUN KUMAR NAIR#" userId="910e2129-f21d-4fe9-976b-c533cf6b6911" providerId="ADAL" clId="{46B9CDCE-DBF7-446C-93B1-4E2B9E1CB930}" dt="2022-04-23T08:00:52.800" v="1355" actId="26606"/>
          <ac:spMkLst>
            <pc:docMk/>
            <pc:sldMk cId="3710428345" sldId="300"/>
            <ac:spMk id="11355" creationId="{3E13EC1E-2248-45B3-92BF-1A528FAC6CF5}"/>
          </ac:spMkLst>
        </pc:spChg>
        <pc:spChg chg="add del">
          <ac:chgData name="#ARJUN KUMAR NAIR#" userId="910e2129-f21d-4fe9-976b-c533cf6b6911" providerId="ADAL" clId="{46B9CDCE-DBF7-446C-93B1-4E2B9E1CB930}" dt="2022-04-23T08:00:52.800" v="1355" actId="26606"/>
          <ac:spMkLst>
            <pc:docMk/>
            <pc:sldMk cId="3710428345" sldId="300"/>
            <ac:spMk id="11356" creationId="{7A9CC00B-F0B7-4B9C-9484-E0321D5AF2F6}"/>
          </ac:spMkLst>
        </pc:spChg>
        <pc:spChg chg="add del">
          <ac:chgData name="#ARJUN KUMAR NAIR#" userId="910e2129-f21d-4fe9-976b-c533cf6b6911" providerId="ADAL" clId="{46B9CDCE-DBF7-446C-93B1-4E2B9E1CB930}" dt="2022-04-23T08:00:52.800" v="1355" actId="26606"/>
          <ac:spMkLst>
            <pc:docMk/>
            <pc:sldMk cId="3710428345" sldId="300"/>
            <ac:spMk id="11357" creationId="{35CA158E-B35A-4D78-92A7-D95019E4CED8}"/>
          </ac:spMkLst>
        </pc:spChg>
        <pc:picChg chg="mod ord">
          <ac:chgData name="#ARJUN KUMAR NAIR#" userId="910e2129-f21d-4fe9-976b-c533cf6b6911" providerId="ADAL" clId="{46B9CDCE-DBF7-446C-93B1-4E2B9E1CB930}" dt="2022-04-23T08:00:52.800" v="1355" actId="26606"/>
          <ac:picMkLst>
            <pc:docMk/>
            <pc:sldMk cId="3710428345" sldId="300"/>
            <ac:picMk id="4" creationId="{C300EE11-211B-4E09-A287-3C3A3BC7891C}"/>
          </ac:picMkLst>
        </pc:picChg>
        <pc:picChg chg="mod">
          <ac:chgData name="#ARJUN KUMAR NAIR#" userId="910e2129-f21d-4fe9-976b-c533cf6b6911" providerId="ADAL" clId="{46B9CDCE-DBF7-446C-93B1-4E2B9E1CB930}" dt="2022-04-23T10:03:09.166" v="1572" actId="1076"/>
          <ac:picMkLst>
            <pc:docMk/>
            <pc:sldMk cId="3710428345" sldId="300"/>
            <ac:picMk id="5" creationId="{44658E0D-39E7-4E63-A72A-5542412167EC}"/>
          </ac:picMkLst>
        </pc:picChg>
        <pc:picChg chg="mod ord">
          <ac:chgData name="#ARJUN KUMAR NAIR#" userId="910e2129-f21d-4fe9-976b-c533cf6b6911" providerId="ADAL" clId="{46B9CDCE-DBF7-446C-93B1-4E2B9E1CB930}" dt="2022-04-23T08:00:52.800" v="1355" actId="26606"/>
          <ac:picMkLst>
            <pc:docMk/>
            <pc:sldMk cId="3710428345" sldId="300"/>
            <ac:picMk id="11266" creationId="{6FE641B5-20A9-4031-9ED9-4C54A1A467C3}"/>
          </ac:picMkLst>
        </pc:picChg>
        <pc:picChg chg="mod ord">
          <ac:chgData name="#ARJUN KUMAR NAIR#" userId="910e2129-f21d-4fe9-976b-c533cf6b6911" providerId="ADAL" clId="{46B9CDCE-DBF7-446C-93B1-4E2B9E1CB930}" dt="2022-04-23T08:00:52.800" v="1355" actId="26606"/>
          <ac:picMkLst>
            <pc:docMk/>
            <pc:sldMk cId="3710428345" sldId="300"/>
            <ac:picMk id="11268" creationId="{85886159-2EBB-4660-959C-52BBFE85F2C5}"/>
          </ac:picMkLst>
        </pc:picChg>
        <pc:picChg chg="mod ord">
          <ac:chgData name="#ARJUN KUMAR NAIR#" userId="910e2129-f21d-4fe9-976b-c533cf6b6911" providerId="ADAL" clId="{46B9CDCE-DBF7-446C-93B1-4E2B9E1CB930}" dt="2022-04-23T08:00:52.800" v="1355" actId="26606"/>
          <ac:picMkLst>
            <pc:docMk/>
            <pc:sldMk cId="3710428345" sldId="300"/>
            <ac:picMk id="11270" creationId="{8A515F9F-4B14-471D-AA00-D01BD90D135C}"/>
          </ac:picMkLst>
        </pc:picChg>
        <pc:cxnChg chg="add del">
          <ac:chgData name="#ARJUN KUMAR NAIR#" userId="910e2129-f21d-4fe9-976b-c533cf6b6911" providerId="ADAL" clId="{46B9CDCE-DBF7-446C-93B1-4E2B9E1CB930}" dt="2022-04-23T07:59:44.229" v="1315" actId="26606"/>
          <ac:cxnSpMkLst>
            <pc:docMk/>
            <pc:sldMk cId="3710428345" sldId="300"/>
            <ac:cxnSpMk id="11311" creationId="{B78EE79F-FCAA-4CF9-9746-730B51FC4CB3}"/>
          </ac:cxnSpMkLst>
        </pc:cxnChg>
      </pc:sldChg>
      <pc:sldChg chg="addSp delSp modSp mod modTransition setBg">
        <pc:chgData name="#ARJUN KUMAR NAIR#" userId="910e2129-f21d-4fe9-976b-c533cf6b6911" providerId="ADAL" clId="{46B9CDCE-DBF7-446C-93B1-4E2B9E1CB930}" dt="2022-04-23T10:05:05.137" v="1574" actId="1076"/>
        <pc:sldMkLst>
          <pc:docMk/>
          <pc:sldMk cId="3961948081" sldId="301"/>
        </pc:sldMkLst>
        <pc:spChg chg="mod">
          <ac:chgData name="#ARJUN KUMAR NAIR#" userId="910e2129-f21d-4fe9-976b-c533cf6b6911" providerId="ADAL" clId="{46B9CDCE-DBF7-446C-93B1-4E2B9E1CB930}" dt="2022-04-23T07:52:54.930" v="1281" actId="26606"/>
          <ac:spMkLst>
            <pc:docMk/>
            <pc:sldMk cId="3961948081" sldId="301"/>
            <ac:spMk id="2" creationId="{FE298021-E6AE-477F-BDA1-9844D1909652}"/>
          </ac:spMkLst>
        </pc:spChg>
        <pc:spChg chg="del mod">
          <ac:chgData name="#ARJUN KUMAR NAIR#" userId="910e2129-f21d-4fe9-976b-c533cf6b6911" providerId="ADAL" clId="{46B9CDCE-DBF7-446C-93B1-4E2B9E1CB930}" dt="2022-04-23T07:52:54.953" v="1282" actId="26606"/>
          <ac:spMkLst>
            <pc:docMk/>
            <pc:sldMk cId="3961948081" sldId="301"/>
            <ac:spMk id="3" creationId="{A1ED0422-2467-4591-A41B-3708396BF7C0}"/>
          </ac:spMkLst>
        </pc:spChg>
        <pc:spChg chg="add del">
          <ac:chgData name="#ARJUN KUMAR NAIR#" userId="910e2129-f21d-4fe9-976b-c533cf6b6911" providerId="ADAL" clId="{46B9CDCE-DBF7-446C-93B1-4E2B9E1CB930}" dt="2022-04-23T07:52:42.309" v="1279" actId="26606"/>
          <ac:spMkLst>
            <pc:docMk/>
            <pc:sldMk cId="3961948081" sldId="301"/>
            <ac:spMk id="71" creationId="{78632963-757B-40C2-BB84-FC6107A54DAD}"/>
          </ac:spMkLst>
        </pc:spChg>
        <pc:spChg chg="add del">
          <ac:chgData name="#ARJUN KUMAR NAIR#" userId="910e2129-f21d-4fe9-976b-c533cf6b6911" providerId="ADAL" clId="{46B9CDCE-DBF7-446C-93B1-4E2B9E1CB930}" dt="2022-04-23T07:52:42.309" v="1279" actId="26606"/>
          <ac:spMkLst>
            <pc:docMk/>
            <pc:sldMk cId="3961948081" sldId="301"/>
            <ac:spMk id="73" creationId="{2853AE55-7E35-44B0-89F1-3F52B262AF33}"/>
          </ac:spMkLst>
        </pc:spChg>
        <pc:spChg chg="add del">
          <ac:chgData name="#ARJUN KUMAR NAIR#" userId="910e2129-f21d-4fe9-976b-c533cf6b6911" providerId="ADAL" clId="{46B9CDCE-DBF7-446C-93B1-4E2B9E1CB930}" dt="2022-04-23T07:52:42.309" v="1279" actId="26606"/>
          <ac:spMkLst>
            <pc:docMk/>
            <pc:sldMk cId="3961948081" sldId="301"/>
            <ac:spMk id="75" creationId="{DBC4BE4D-4B50-4F51-9F85-4B5D60B02D81}"/>
          </ac:spMkLst>
        </pc:spChg>
        <pc:spChg chg="add del">
          <ac:chgData name="#ARJUN KUMAR NAIR#" userId="910e2129-f21d-4fe9-976b-c533cf6b6911" providerId="ADAL" clId="{46B9CDCE-DBF7-446C-93B1-4E2B9E1CB930}" dt="2022-04-23T07:52:54.930" v="1281" actId="26606"/>
          <ac:spMkLst>
            <pc:docMk/>
            <pc:sldMk cId="3961948081" sldId="301"/>
            <ac:spMk id="12292" creationId="{B6EE7E08-B389-43E5-B019-1B0A8ACBBD93}"/>
          </ac:spMkLst>
        </pc:spChg>
        <pc:spChg chg="add del">
          <ac:chgData name="#ARJUN KUMAR NAIR#" userId="910e2129-f21d-4fe9-976b-c533cf6b6911" providerId="ADAL" clId="{46B9CDCE-DBF7-446C-93B1-4E2B9E1CB930}" dt="2022-04-23T07:52:54.930" v="1281" actId="26606"/>
          <ac:spMkLst>
            <pc:docMk/>
            <pc:sldMk cId="3961948081" sldId="301"/>
            <ac:spMk id="12293" creationId="{E60D94A5-8A09-4BAB-8F7C-69BC34C54DDE}"/>
          </ac:spMkLst>
        </pc:spChg>
        <pc:spChg chg="add del">
          <ac:chgData name="#ARJUN KUMAR NAIR#" userId="910e2129-f21d-4fe9-976b-c533cf6b6911" providerId="ADAL" clId="{46B9CDCE-DBF7-446C-93B1-4E2B9E1CB930}" dt="2022-04-23T07:52:54.930" v="1281" actId="26606"/>
          <ac:spMkLst>
            <pc:docMk/>
            <pc:sldMk cId="3961948081" sldId="301"/>
            <ac:spMk id="12294" creationId="{7A1AE32B-3A6E-4C5E-8FEB-73861B9A26B5}"/>
          </ac:spMkLst>
        </pc:spChg>
        <pc:graphicFrameChg chg="add mod">
          <ac:chgData name="#ARJUN KUMAR NAIR#" userId="910e2129-f21d-4fe9-976b-c533cf6b6911" providerId="ADAL" clId="{46B9CDCE-DBF7-446C-93B1-4E2B9E1CB930}" dt="2022-04-23T07:55:30.183" v="1290" actId="2085"/>
          <ac:graphicFrameMkLst>
            <pc:docMk/>
            <pc:sldMk cId="3961948081" sldId="301"/>
            <ac:graphicFrameMk id="12296" creationId="{AD893C8A-BE3E-07D9-57B9-69E3AE60AB99}"/>
          </ac:graphicFrameMkLst>
        </pc:graphicFrameChg>
        <pc:picChg chg="mod">
          <ac:chgData name="#ARJUN KUMAR NAIR#" userId="910e2129-f21d-4fe9-976b-c533cf6b6911" providerId="ADAL" clId="{46B9CDCE-DBF7-446C-93B1-4E2B9E1CB930}" dt="2022-04-23T10:05:05.137" v="1574" actId="1076"/>
          <ac:picMkLst>
            <pc:docMk/>
            <pc:sldMk cId="3961948081" sldId="301"/>
            <ac:picMk id="4" creationId="{0404E203-F9A8-4A09-8B98-96AF5795B019}"/>
          </ac:picMkLst>
        </pc:picChg>
        <pc:picChg chg="mod ord">
          <ac:chgData name="#ARJUN KUMAR NAIR#" userId="910e2129-f21d-4fe9-976b-c533cf6b6911" providerId="ADAL" clId="{46B9CDCE-DBF7-446C-93B1-4E2B9E1CB930}" dt="2022-04-23T07:53:44.562" v="1284" actId="27614"/>
          <ac:picMkLst>
            <pc:docMk/>
            <pc:sldMk cId="3961948081" sldId="301"/>
            <ac:picMk id="12290" creationId="{3BF1CFB2-C606-40C4-BF92-44C1403B0D2A}"/>
          </ac:picMkLst>
        </pc:picChg>
      </pc:sldChg>
      <pc:sldChg chg="addSp delSp modTransition modAnim">
        <pc:chgData name="#ARJUN KUMAR NAIR#" userId="910e2129-f21d-4fe9-976b-c533cf6b6911" providerId="ADAL" clId="{46B9CDCE-DBF7-446C-93B1-4E2B9E1CB930}" dt="2022-04-23T09:42:17.391" v="1553"/>
        <pc:sldMkLst>
          <pc:docMk/>
          <pc:sldMk cId="2502629881" sldId="302"/>
        </pc:sldMkLst>
        <pc:picChg chg="add del">
          <ac:chgData name="#ARJUN KUMAR NAIR#" userId="910e2129-f21d-4fe9-976b-c533cf6b6911" providerId="ADAL" clId="{46B9CDCE-DBF7-446C-93B1-4E2B9E1CB930}" dt="2022-04-23T09:42:17.391" v="1553"/>
          <ac:picMkLst>
            <pc:docMk/>
            <pc:sldMk cId="2502629881" sldId="302"/>
            <ac:picMk id="6" creationId="{0040C908-1CB3-46C8-BD63-453B8119C419}"/>
          </ac:picMkLst>
        </pc:picChg>
      </pc:sldChg>
      <pc:sldChg chg="addSp delSp modTransition modAnim">
        <pc:chgData name="#ARJUN KUMAR NAIR#" userId="910e2129-f21d-4fe9-976b-c533cf6b6911" providerId="ADAL" clId="{46B9CDCE-DBF7-446C-93B1-4E2B9E1CB930}" dt="2022-04-23T09:42:17.391" v="1553"/>
        <pc:sldMkLst>
          <pc:docMk/>
          <pc:sldMk cId="1049223160" sldId="303"/>
        </pc:sldMkLst>
        <pc:picChg chg="add del">
          <ac:chgData name="#ARJUN KUMAR NAIR#" userId="910e2129-f21d-4fe9-976b-c533cf6b6911" providerId="ADAL" clId="{46B9CDCE-DBF7-446C-93B1-4E2B9E1CB930}" dt="2022-04-23T09:42:17.391" v="1553"/>
          <ac:picMkLst>
            <pc:docMk/>
            <pc:sldMk cId="1049223160" sldId="303"/>
            <ac:picMk id="10" creationId="{74E79E97-E021-4AE8-BA64-7F9363E938EE}"/>
          </ac:picMkLst>
        </pc:picChg>
      </pc:sldChg>
      <pc:sldChg chg="addSp modSp mod modTransition">
        <pc:chgData name="#ARJUN KUMAR NAIR#" userId="910e2129-f21d-4fe9-976b-c533cf6b6911" providerId="ADAL" clId="{46B9CDCE-DBF7-446C-93B1-4E2B9E1CB930}" dt="2022-04-23T09:51:42.182" v="1562" actId="1076"/>
        <pc:sldMkLst>
          <pc:docMk/>
          <pc:sldMk cId="3215064251" sldId="304"/>
        </pc:sldMkLst>
        <pc:spChg chg="mod">
          <ac:chgData name="#ARJUN KUMAR NAIR#" userId="910e2129-f21d-4fe9-976b-c533cf6b6911" providerId="ADAL" clId="{46B9CDCE-DBF7-446C-93B1-4E2B9E1CB930}" dt="2022-04-22T10:50:04.793" v="629" actId="5793"/>
          <ac:spMkLst>
            <pc:docMk/>
            <pc:sldMk cId="3215064251" sldId="304"/>
            <ac:spMk id="3" creationId="{42DBA96F-5CEC-459C-99A3-FC1A3069C028}"/>
          </ac:spMkLst>
        </pc:spChg>
        <pc:spChg chg="mod">
          <ac:chgData name="#ARJUN KUMAR NAIR#" userId="910e2129-f21d-4fe9-976b-c533cf6b6911" providerId="ADAL" clId="{46B9CDCE-DBF7-446C-93B1-4E2B9E1CB930}" dt="2022-04-23T09:11:12.508" v="1547" actId="1036"/>
          <ac:spMkLst>
            <pc:docMk/>
            <pc:sldMk cId="3215064251" sldId="304"/>
            <ac:spMk id="8" creationId="{8D0801AB-6FD1-AF7E-7BD5-41774AF344AF}"/>
          </ac:spMkLst>
        </pc:spChg>
        <pc:picChg chg="mod">
          <ac:chgData name="#ARJUN KUMAR NAIR#" userId="910e2129-f21d-4fe9-976b-c533cf6b6911" providerId="ADAL" clId="{46B9CDCE-DBF7-446C-93B1-4E2B9E1CB930}" dt="2022-04-23T09:10:36.906" v="1536" actId="1076"/>
          <ac:picMkLst>
            <pc:docMk/>
            <pc:sldMk cId="3215064251" sldId="304"/>
            <ac:picMk id="4" creationId="{DA3D8DA0-3CCE-2790-62E5-65691F76AFF8}"/>
          </ac:picMkLst>
        </pc:picChg>
        <pc:picChg chg="add mod">
          <ac:chgData name="#ARJUN KUMAR NAIR#" userId="910e2129-f21d-4fe9-976b-c533cf6b6911" providerId="ADAL" clId="{46B9CDCE-DBF7-446C-93B1-4E2B9E1CB930}" dt="2022-04-23T09:10:57.795" v="1538" actId="1076"/>
          <ac:picMkLst>
            <pc:docMk/>
            <pc:sldMk cId="3215064251" sldId="304"/>
            <ac:picMk id="5" creationId="{2FBBC1E8-5EA6-4808-A193-805482F41A86}"/>
          </ac:picMkLst>
        </pc:picChg>
        <pc:picChg chg="add">
          <ac:chgData name="#ARJUN KUMAR NAIR#" userId="910e2129-f21d-4fe9-976b-c533cf6b6911" providerId="ADAL" clId="{46B9CDCE-DBF7-446C-93B1-4E2B9E1CB930}" dt="2022-04-22T10:57:07.009" v="630" actId="22"/>
          <ac:picMkLst>
            <pc:docMk/>
            <pc:sldMk cId="3215064251" sldId="304"/>
            <ac:picMk id="5" creationId="{9472095D-D339-4468-90F2-2D57578FC59D}"/>
          </ac:picMkLst>
        </pc:picChg>
        <pc:picChg chg="mod">
          <ac:chgData name="#ARJUN KUMAR NAIR#" userId="910e2129-f21d-4fe9-976b-c533cf6b6911" providerId="ADAL" clId="{46B9CDCE-DBF7-446C-93B1-4E2B9E1CB930}" dt="2022-04-23T09:10:48.509" v="1537" actId="1076"/>
          <ac:picMkLst>
            <pc:docMk/>
            <pc:sldMk cId="3215064251" sldId="304"/>
            <ac:picMk id="6" creationId="{AA6B9BD2-05FB-0759-0754-9100E8CB7454}"/>
          </ac:picMkLst>
        </pc:picChg>
        <pc:picChg chg="mod">
          <ac:chgData name="#ARJUN KUMAR NAIR#" userId="910e2129-f21d-4fe9-976b-c533cf6b6911" providerId="ADAL" clId="{46B9CDCE-DBF7-446C-93B1-4E2B9E1CB930}" dt="2022-04-23T09:51:42.182" v="1562" actId="1076"/>
          <ac:picMkLst>
            <pc:docMk/>
            <pc:sldMk cId="3215064251" sldId="304"/>
            <ac:picMk id="7" creationId="{2C12C8B0-82C4-4738-8238-5D9F6BCC68F2}"/>
          </ac:picMkLst>
        </pc:picChg>
        <pc:picChg chg="mod">
          <ac:chgData name="#ARJUN KUMAR NAIR#" userId="910e2129-f21d-4fe9-976b-c533cf6b6911" providerId="ADAL" clId="{46B9CDCE-DBF7-446C-93B1-4E2B9E1CB930}" dt="2022-04-23T09:16:20.500" v="1548" actId="1076"/>
          <ac:picMkLst>
            <pc:docMk/>
            <pc:sldMk cId="3215064251" sldId="304"/>
            <ac:picMk id="14340" creationId="{C5A9DE16-911D-4371-BE0D-F45B7EAA2F62}"/>
          </ac:picMkLst>
        </pc:picChg>
      </pc:sldChg>
      <pc:sldChg chg="addSp delSp modTransition modAnim">
        <pc:chgData name="#ARJUN KUMAR NAIR#" userId="910e2129-f21d-4fe9-976b-c533cf6b6911" providerId="ADAL" clId="{46B9CDCE-DBF7-446C-93B1-4E2B9E1CB930}" dt="2022-04-23T09:42:17.391" v="1553"/>
        <pc:sldMkLst>
          <pc:docMk/>
          <pc:sldMk cId="2656918641" sldId="305"/>
        </pc:sldMkLst>
        <pc:picChg chg="add del">
          <ac:chgData name="#ARJUN KUMAR NAIR#" userId="910e2129-f21d-4fe9-976b-c533cf6b6911" providerId="ADAL" clId="{46B9CDCE-DBF7-446C-93B1-4E2B9E1CB930}" dt="2022-04-23T09:42:17.391" v="1553"/>
          <ac:picMkLst>
            <pc:docMk/>
            <pc:sldMk cId="2656918641" sldId="305"/>
            <ac:picMk id="7" creationId="{71F1A4BC-E036-435C-969C-056FF8331C63}"/>
          </ac:picMkLst>
        </pc:picChg>
      </pc:sldChg>
      <pc:sldChg chg="addSp delSp modTransition modAnim">
        <pc:chgData name="#ARJUN KUMAR NAIR#" userId="910e2129-f21d-4fe9-976b-c533cf6b6911" providerId="ADAL" clId="{46B9CDCE-DBF7-446C-93B1-4E2B9E1CB930}" dt="2022-04-23T09:42:17.391" v="1553"/>
        <pc:sldMkLst>
          <pc:docMk/>
          <pc:sldMk cId="2233272270" sldId="306"/>
        </pc:sldMkLst>
        <pc:picChg chg="add del">
          <ac:chgData name="#ARJUN KUMAR NAIR#" userId="910e2129-f21d-4fe9-976b-c533cf6b6911" providerId="ADAL" clId="{46B9CDCE-DBF7-446C-93B1-4E2B9E1CB930}" dt="2022-04-23T09:42:17.391" v="1553"/>
          <ac:picMkLst>
            <pc:docMk/>
            <pc:sldMk cId="2233272270" sldId="306"/>
            <ac:picMk id="7" creationId="{C63F19E1-64AB-4AC2-925C-62DED0D385CF}"/>
          </ac:picMkLst>
        </pc:picChg>
      </pc:sldChg>
      <pc:sldChg chg="addSp delSp modSp mod modTransition">
        <pc:chgData name="#ARJUN KUMAR NAIR#" userId="910e2129-f21d-4fe9-976b-c533cf6b6911" providerId="ADAL" clId="{46B9CDCE-DBF7-446C-93B1-4E2B9E1CB930}" dt="2022-04-23T09:52:49.346" v="1563" actId="1076"/>
        <pc:sldMkLst>
          <pc:docMk/>
          <pc:sldMk cId="2640734763" sldId="307"/>
        </pc:sldMkLst>
        <pc:spChg chg="del mod">
          <ac:chgData name="#ARJUN KUMAR NAIR#" userId="910e2129-f21d-4fe9-976b-c533cf6b6911" providerId="ADAL" clId="{46B9CDCE-DBF7-446C-93B1-4E2B9E1CB930}" dt="2022-04-23T07:00:37.974" v="699"/>
          <ac:spMkLst>
            <pc:docMk/>
            <pc:sldMk cId="2640734763" sldId="307"/>
            <ac:spMk id="5" creationId="{389AB951-C556-9F2C-F72C-5674FD55A0B2}"/>
          </ac:spMkLst>
        </pc:spChg>
        <pc:spChg chg="mod">
          <ac:chgData name="#ARJUN KUMAR NAIR#" userId="910e2129-f21d-4fe9-976b-c533cf6b6911" providerId="ADAL" clId="{46B9CDCE-DBF7-446C-93B1-4E2B9E1CB930}" dt="2022-04-23T08:07:51.857" v="1427" actId="404"/>
          <ac:spMkLst>
            <pc:docMk/>
            <pc:sldMk cId="2640734763" sldId="307"/>
            <ac:spMk id="2078" creationId="{F62AC4B3-222D-B048-8127-344F548FD359}"/>
          </ac:spMkLst>
        </pc:spChg>
        <pc:spChg chg="del mod">
          <ac:chgData name="#ARJUN KUMAR NAIR#" userId="910e2129-f21d-4fe9-976b-c533cf6b6911" providerId="ADAL" clId="{46B9CDCE-DBF7-446C-93B1-4E2B9E1CB930}" dt="2022-04-23T07:00:02.024" v="691"/>
          <ac:spMkLst>
            <pc:docMk/>
            <pc:sldMk cId="2640734763" sldId="307"/>
            <ac:spMk id="2272" creationId="{AB107B26-0250-202E-ECFA-A2F53714455B}"/>
          </ac:spMkLst>
        </pc:spChg>
        <pc:graphicFrameChg chg="mod">
          <ac:chgData name="#ARJUN KUMAR NAIR#" userId="910e2129-f21d-4fe9-976b-c533cf6b6911" providerId="ADAL" clId="{46B9CDCE-DBF7-446C-93B1-4E2B9E1CB930}" dt="2022-04-23T06:59:17.408" v="672"/>
          <ac:graphicFrameMkLst>
            <pc:docMk/>
            <pc:sldMk cId="2640734763" sldId="307"/>
            <ac:graphicFrameMk id="2053" creationId="{E1029835-4775-99B5-6B56-5547D123AB9D}"/>
          </ac:graphicFrameMkLst>
        </pc:graphicFrameChg>
        <pc:picChg chg="mod">
          <ac:chgData name="#ARJUN KUMAR NAIR#" userId="910e2129-f21d-4fe9-976b-c533cf6b6911" providerId="ADAL" clId="{46B9CDCE-DBF7-446C-93B1-4E2B9E1CB930}" dt="2022-04-23T09:52:49.346" v="1563" actId="1076"/>
          <ac:picMkLst>
            <pc:docMk/>
            <pc:sldMk cId="2640734763" sldId="307"/>
            <ac:picMk id="3" creationId="{585B1B0E-F3E0-4BB9-8D28-5D0B42473F2B}"/>
          </ac:picMkLst>
        </pc:picChg>
        <pc:picChg chg="add del mod">
          <ac:chgData name="#ARJUN KUMAR NAIR#" userId="910e2129-f21d-4fe9-976b-c533cf6b6911" providerId="ADAL" clId="{46B9CDCE-DBF7-446C-93B1-4E2B9E1CB930}" dt="2022-04-22T10:45:51.921" v="329" actId="478"/>
          <ac:picMkLst>
            <pc:docMk/>
            <pc:sldMk cId="2640734763" sldId="307"/>
            <ac:picMk id="5" creationId="{A7FD225F-57E9-4D2E-968B-D853D089803B}"/>
          </ac:picMkLst>
        </pc:picChg>
      </pc:sldChg>
      <pc:sldChg chg="addSp delSp modTransition modAnim">
        <pc:chgData name="#ARJUN KUMAR NAIR#" userId="910e2129-f21d-4fe9-976b-c533cf6b6911" providerId="ADAL" clId="{46B9CDCE-DBF7-446C-93B1-4E2B9E1CB930}" dt="2022-04-23T09:42:17.391" v="1553"/>
        <pc:sldMkLst>
          <pc:docMk/>
          <pc:sldMk cId="2585206521" sldId="308"/>
        </pc:sldMkLst>
        <pc:picChg chg="add del">
          <ac:chgData name="#ARJUN KUMAR NAIR#" userId="910e2129-f21d-4fe9-976b-c533cf6b6911" providerId="ADAL" clId="{46B9CDCE-DBF7-446C-93B1-4E2B9E1CB930}" dt="2022-04-23T09:42:17.391" v="1553"/>
          <ac:picMkLst>
            <pc:docMk/>
            <pc:sldMk cId="2585206521" sldId="308"/>
            <ac:picMk id="5" creationId="{62693173-EB40-4F85-82D9-9FA32A06BFA3}"/>
          </ac:picMkLst>
        </pc:picChg>
      </pc:sldChg>
      <pc:sldChg chg="addSp delSp modTransition modAnim">
        <pc:chgData name="#ARJUN KUMAR NAIR#" userId="910e2129-f21d-4fe9-976b-c533cf6b6911" providerId="ADAL" clId="{46B9CDCE-DBF7-446C-93B1-4E2B9E1CB930}" dt="2022-04-23T09:42:17.391" v="1553"/>
        <pc:sldMkLst>
          <pc:docMk/>
          <pc:sldMk cId="2415755384" sldId="309"/>
        </pc:sldMkLst>
        <pc:picChg chg="add del">
          <ac:chgData name="#ARJUN KUMAR NAIR#" userId="910e2129-f21d-4fe9-976b-c533cf6b6911" providerId="ADAL" clId="{46B9CDCE-DBF7-446C-93B1-4E2B9E1CB930}" dt="2022-04-23T09:42:17.391" v="1553"/>
          <ac:picMkLst>
            <pc:docMk/>
            <pc:sldMk cId="2415755384" sldId="309"/>
            <ac:picMk id="9" creationId="{C4AA38B7-B617-4B60-B52F-5B775A475DF6}"/>
          </ac:picMkLst>
        </pc:picChg>
      </pc:sldChg>
      <pc:sldChg chg="addSp delSp modTransition modAnim">
        <pc:chgData name="#ARJUN KUMAR NAIR#" userId="910e2129-f21d-4fe9-976b-c533cf6b6911" providerId="ADAL" clId="{46B9CDCE-DBF7-446C-93B1-4E2B9E1CB930}" dt="2022-04-23T09:42:17.391" v="1553"/>
        <pc:sldMkLst>
          <pc:docMk/>
          <pc:sldMk cId="713855082" sldId="311"/>
        </pc:sldMkLst>
        <pc:picChg chg="add del">
          <ac:chgData name="#ARJUN KUMAR NAIR#" userId="910e2129-f21d-4fe9-976b-c533cf6b6911" providerId="ADAL" clId="{46B9CDCE-DBF7-446C-93B1-4E2B9E1CB930}" dt="2022-04-23T09:42:17.391" v="1553"/>
          <ac:picMkLst>
            <pc:docMk/>
            <pc:sldMk cId="713855082" sldId="311"/>
            <ac:picMk id="17" creationId="{D1AAF85C-05D2-4C57-82C9-61E26F0D3B82}"/>
          </ac:picMkLst>
        </pc:picChg>
      </pc:sldChg>
      <pc:sldChg chg="addSp delSp modTransition modAnim">
        <pc:chgData name="#ARJUN KUMAR NAIR#" userId="910e2129-f21d-4fe9-976b-c533cf6b6911" providerId="ADAL" clId="{46B9CDCE-DBF7-446C-93B1-4E2B9E1CB930}" dt="2022-04-23T09:42:17.391" v="1553"/>
        <pc:sldMkLst>
          <pc:docMk/>
          <pc:sldMk cId="3038106949" sldId="312"/>
        </pc:sldMkLst>
        <pc:picChg chg="add del">
          <ac:chgData name="#ARJUN KUMAR NAIR#" userId="910e2129-f21d-4fe9-976b-c533cf6b6911" providerId="ADAL" clId="{46B9CDCE-DBF7-446C-93B1-4E2B9E1CB930}" dt="2022-04-23T09:42:17.391" v="1553"/>
          <ac:picMkLst>
            <pc:docMk/>
            <pc:sldMk cId="3038106949" sldId="312"/>
            <ac:picMk id="13" creationId="{9CD1E05F-BE61-4B75-8B38-26DFF57BF2D2}"/>
          </ac:picMkLst>
        </pc:picChg>
      </pc:sldChg>
      <pc:sldChg chg="addSp delSp modTransition modAnim">
        <pc:chgData name="#ARJUN KUMAR NAIR#" userId="910e2129-f21d-4fe9-976b-c533cf6b6911" providerId="ADAL" clId="{46B9CDCE-DBF7-446C-93B1-4E2B9E1CB930}" dt="2022-04-23T09:42:17.391" v="1553"/>
        <pc:sldMkLst>
          <pc:docMk/>
          <pc:sldMk cId="2903179937" sldId="313"/>
        </pc:sldMkLst>
        <pc:picChg chg="add del">
          <ac:chgData name="#ARJUN KUMAR NAIR#" userId="910e2129-f21d-4fe9-976b-c533cf6b6911" providerId="ADAL" clId="{46B9CDCE-DBF7-446C-93B1-4E2B9E1CB930}" dt="2022-04-23T09:42:17.391" v="1553"/>
          <ac:picMkLst>
            <pc:docMk/>
            <pc:sldMk cId="2903179937" sldId="313"/>
            <ac:picMk id="4" creationId="{00F80420-122F-4EA0-A297-5855ED527C15}"/>
          </ac:picMkLst>
        </pc:picChg>
      </pc:sldChg>
      <pc:sldChg chg="addSp delSp modTransition modAnim">
        <pc:chgData name="#ARJUN KUMAR NAIR#" userId="910e2129-f21d-4fe9-976b-c533cf6b6911" providerId="ADAL" clId="{46B9CDCE-DBF7-446C-93B1-4E2B9E1CB930}" dt="2022-04-23T09:42:17.391" v="1553"/>
        <pc:sldMkLst>
          <pc:docMk/>
          <pc:sldMk cId="356456597" sldId="314"/>
        </pc:sldMkLst>
        <pc:picChg chg="add del">
          <ac:chgData name="#ARJUN KUMAR NAIR#" userId="910e2129-f21d-4fe9-976b-c533cf6b6911" providerId="ADAL" clId="{46B9CDCE-DBF7-446C-93B1-4E2B9E1CB930}" dt="2022-04-23T09:42:17.391" v="1553"/>
          <ac:picMkLst>
            <pc:docMk/>
            <pc:sldMk cId="356456597" sldId="314"/>
            <ac:picMk id="7" creationId="{AC0653E0-77B6-4438-9529-5D4A756EFF72}"/>
          </ac:picMkLst>
        </pc:picChg>
      </pc:sldChg>
      <pc:sldChg chg="addSp delSp modSp mod modTransition delAnim">
        <pc:chgData name="#ARJUN KUMAR NAIR#" userId="910e2129-f21d-4fe9-976b-c533cf6b6911" providerId="ADAL" clId="{46B9CDCE-DBF7-446C-93B1-4E2B9E1CB930}" dt="2022-04-23T10:02:35.780" v="1571" actId="1076"/>
        <pc:sldMkLst>
          <pc:docMk/>
          <pc:sldMk cId="1788335332" sldId="315"/>
        </pc:sldMkLst>
        <pc:picChg chg="del mod">
          <ac:chgData name="#ARJUN KUMAR NAIR#" userId="910e2129-f21d-4fe9-976b-c533cf6b6911" providerId="ADAL" clId="{46B9CDCE-DBF7-446C-93B1-4E2B9E1CB930}" dt="2022-04-23T10:01:55.627" v="1570" actId="478"/>
          <ac:picMkLst>
            <pc:docMk/>
            <pc:sldMk cId="1788335332" sldId="315"/>
            <ac:picMk id="4" creationId="{08677B08-3216-4169-AF5F-03E47B8A5AE1}"/>
          </ac:picMkLst>
        </pc:picChg>
        <pc:picChg chg="mod">
          <ac:chgData name="#ARJUN KUMAR NAIR#" userId="910e2129-f21d-4fe9-976b-c533cf6b6911" providerId="ADAL" clId="{46B9CDCE-DBF7-446C-93B1-4E2B9E1CB930}" dt="2022-04-23T10:02:35.780" v="1571" actId="1076"/>
          <ac:picMkLst>
            <pc:docMk/>
            <pc:sldMk cId="1788335332" sldId="315"/>
            <ac:picMk id="5" creationId="{973F3F5D-42CC-4555-BD40-7BB244516249}"/>
          </ac:picMkLst>
        </pc:picChg>
        <pc:picChg chg="add mod">
          <ac:chgData name="#ARJUN KUMAR NAIR#" userId="910e2129-f21d-4fe9-976b-c533cf6b6911" providerId="ADAL" clId="{46B9CDCE-DBF7-446C-93B1-4E2B9E1CB930}" dt="2022-04-23T08:06:58.594" v="1426" actId="1038"/>
          <ac:picMkLst>
            <pc:docMk/>
            <pc:sldMk cId="1788335332" sldId="315"/>
            <ac:picMk id="8" creationId="{222BBE4F-DC6B-45CE-8D65-C4B0A5B010BC}"/>
          </ac:picMkLst>
        </pc:picChg>
        <pc:picChg chg="del mod">
          <ac:chgData name="#ARJUN KUMAR NAIR#" userId="910e2129-f21d-4fe9-976b-c533cf6b6911" providerId="ADAL" clId="{46B9CDCE-DBF7-446C-93B1-4E2B9E1CB930}" dt="2022-04-23T08:06:27.939" v="1422" actId="21"/>
          <ac:picMkLst>
            <pc:docMk/>
            <pc:sldMk cId="1788335332" sldId="315"/>
            <ac:picMk id="9224" creationId="{247D0E20-C743-4724-B0A3-9C06A34A7112}"/>
          </ac:picMkLst>
        </pc:picChg>
      </pc:sldChg>
      <pc:sldChg chg="modSp mod modTransition">
        <pc:chgData name="#ARJUN KUMAR NAIR#" userId="910e2129-f21d-4fe9-976b-c533cf6b6911" providerId="ADAL" clId="{46B9CDCE-DBF7-446C-93B1-4E2B9E1CB930}" dt="2022-04-23T10:00:36.142" v="1568" actId="1076"/>
        <pc:sldMkLst>
          <pc:docMk/>
          <pc:sldMk cId="3660817990" sldId="316"/>
        </pc:sldMkLst>
        <pc:picChg chg="mod">
          <ac:chgData name="#ARJUN KUMAR NAIR#" userId="910e2129-f21d-4fe9-976b-c533cf6b6911" providerId="ADAL" clId="{46B9CDCE-DBF7-446C-93B1-4E2B9E1CB930}" dt="2022-04-23T10:00:36.142" v="1568" actId="1076"/>
          <ac:picMkLst>
            <pc:docMk/>
            <pc:sldMk cId="3660817990" sldId="316"/>
            <ac:picMk id="2" creationId="{2360D9DA-C808-4B8E-9B16-4C2CCED001C7}"/>
          </ac:picMkLst>
        </pc:picChg>
      </pc:sldChg>
      <pc:sldChg chg="addSp delSp modSp mod modTransition setClrOvrMap">
        <pc:chgData name="#ARJUN KUMAR NAIR#" userId="910e2129-f21d-4fe9-976b-c533cf6b6911" providerId="ADAL" clId="{46B9CDCE-DBF7-446C-93B1-4E2B9E1CB930}" dt="2022-04-23T10:03:49.224" v="1573" actId="1076"/>
        <pc:sldMkLst>
          <pc:docMk/>
          <pc:sldMk cId="533489314" sldId="317"/>
        </pc:sldMkLst>
        <pc:spChg chg="mod ord">
          <ac:chgData name="#ARJUN KUMAR NAIR#" userId="910e2129-f21d-4fe9-976b-c533cf6b6911" providerId="ADAL" clId="{46B9CDCE-DBF7-446C-93B1-4E2B9E1CB930}" dt="2022-04-23T08:05:21.809" v="1420" actId="113"/>
          <ac:spMkLst>
            <pc:docMk/>
            <pc:sldMk cId="533489314" sldId="317"/>
            <ac:spMk id="2" creationId="{2EA61C43-0886-481F-A398-DEFDB0B0B3E8}"/>
          </ac:spMkLst>
        </pc:spChg>
        <pc:spChg chg="add mod">
          <ac:chgData name="#ARJUN KUMAR NAIR#" userId="910e2129-f21d-4fe9-976b-c533cf6b6911" providerId="ADAL" clId="{46B9CDCE-DBF7-446C-93B1-4E2B9E1CB930}" dt="2022-04-23T08:05:01.723" v="1419" actId="113"/>
          <ac:spMkLst>
            <pc:docMk/>
            <pc:sldMk cId="533489314" sldId="317"/>
            <ac:spMk id="5" creationId="{791F88AF-B341-4DA1-9BD5-59566EAFF34E}"/>
          </ac:spMkLst>
        </pc:spChg>
        <pc:spChg chg="add del">
          <ac:chgData name="#ARJUN KUMAR NAIR#" userId="910e2129-f21d-4fe9-976b-c533cf6b6911" providerId="ADAL" clId="{46B9CDCE-DBF7-446C-93B1-4E2B9E1CB930}" dt="2022-04-23T08:02:24.667" v="1357" actId="26606"/>
          <ac:spMkLst>
            <pc:docMk/>
            <pc:sldMk cId="533489314" sldId="317"/>
            <ac:spMk id="89" creationId="{9FC88856-5C40-4F5B-BCD7-CD624FFEBFB0}"/>
          </ac:spMkLst>
        </pc:spChg>
        <pc:spChg chg="add del">
          <ac:chgData name="#ARJUN KUMAR NAIR#" userId="910e2129-f21d-4fe9-976b-c533cf6b6911" providerId="ADAL" clId="{46B9CDCE-DBF7-446C-93B1-4E2B9E1CB930}" dt="2022-04-23T08:02:24.667" v="1357" actId="26606"/>
          <ac:spMkLst>
            <pc:docMk/>
            <pc:sldMk cId="533489314" sldId="317"/>
            <ac:spMk id="91" creationId="{CD64F326-929E-45E2-B54D-DC7E17207734}"/>
          </ac:spMkLst>
        </pc:spChg>
        <pc:spChg chg="add del">
          <ac:chgData name="#ARJUN KUMAR NAIR#" userId="910e2129-f21d-4fe9-976b-c533cf6b6911" providerId="ADAL" clId="{46B9CDCE-DBF7-446C-93B1-4E2B9E1CB930}" dt="2022-04-23T08:02:24.667" v="1357" actId="26606"/>
          <ac:spMkLst>
            <pc:docMk/>
            <pc:sldMk cId="533489314" sldId="317"/>
            <ac:spMk id="93" creationId="{7BFCDFD7-7B3B-4ED9-B533-34D0B37244F1}"/>
          </ac:spMkLst>
        </pc:spChg>
        <pc:spChg chg="add del">
          <ac:chgData name="#ARJUN KUMAR NAIR#" userId="910e2129-f21d-4fe9-976b-c533cf6b6911" providerId="ADAL" clId="{46B9CDCE-DBF7-446C-93B1-4E2B9E1CB930}" dt="2022-04-23T08:03:12.996" v="1365" actId="26606"/>
          <ac:spMkLst>
            <pc:docMk/>
            <pc:sldMk cId="533489314" sldId="317"/>
            <ac:spMk id="95" creationId="{9A2F13EC-BE69-4C73-AD13-129C53A1DBF3}"/>
          </ac:spMkLst>
        </pc:spChg>
        <pc:spChg chg="add del">
          <ac:chgData name="#ARJUN KUMAR NAIR#" userId="910e2129-f21d-4fe9-976b-c533cf6b6911" providerId="ADAL" clId="{46B9CDCE-DBF7-446C-93B1-4E2B9E1CB930}" dt="2022-04-23T08:03:12.996" v="1365" actId="26606"/>
          <ac:spMkLst>
            <pc:docMk/>
            <pc:sldMk cId="533489314" sldId="317"/>
            <ac:spMk id="97" creationId="{E31FA10A-2E44-4D64-AD47-3EEC26AEEB49}"/>
          </ac:spMkLst>
        </pc:spChg>
        <pc:spChg chg="add del">
          <ac:chgData name="#ARJUN KUMAR NAIR#" userId="910e2129-f21d-4fe9-976b-c533cf6b6911" providerId="ADAL" clId="{46B9CDCE-DBF7-446C-93B1-4E2B9E1CB930}" dt="2022-04-23T08:03:12.996" v="1365" actId="26606"/>
          <ac:spMkLst>
            <pc:docMk/>
            <pc:sldMk cId="533489314" sldId="317"/>
            <ac:spMk id="99" creationId="{C483EFFB-E3B2-4AF9-A542-1A4030FA072F}"/>
          </ac:spMkLst>
        </pc:spChg>
        <pc:spChg chg="add del">
          <ac:chgData name="#ARJUN KUMAR NAIR#" userId="910e2129-f21d-4fe9-976b-c533cf6b6911" providerId="ADAL" clId="{46B9CDCE-DBF7-446C-93B1-4E2B9E1CB930}" dt="2022-04-23T08:03:12.996" v="1365" actId="26606"/>
          <ac:spMkLst>
            <pc:docMk/>
            <pc:sldMk cId="533489314" sldId="317"/>
            <ac:spMk id="101" creationId="{5E63397E-9222-4BCE-A1CE-733CC8D73D73}"/>
          </ac:spMkLst>
        </pc:spChg>
        <pc:spChg chg="add del">
          <ac:chgData name="#ARJUN KUMAR NAIR#" userId="910e2129-f21d-4fe9-976b-c533cf6b6911" providerId="ADAL" clId="{46B9CDCE-DBF7-446C-93B1-4E2B9E1CB930}" dt="2022-04-23T08:03:12.996" v="1365" actId="26606"/>
          <ac:spMkLst>
            <pc:docMk/>
            <pc:sldMk cId="533489314" sldId="317"/>
            <ac:spMk id="3203" creationId="{904DB13E-F722-4ED6-BB00-556651E95281}"/>
          </ac:spMkLst>
        </pc:spChg>
        <pc:spChg chg="add del">
          <ac:chgData name="#ARJUN KUMAR NAIR#" userId="910e2129-f21d-4fe9-976b-c533cf6b6911" providerId="ADAL" clId="{46B9CDCE-DBF7-446C-93B1-4E2B9E1CB930}" dt="2022-04-23T08:03:12.996" v="1365" actId="26606"/>
          <ac:spMkLst>
            <pc:docMk/>
            <pc:sldMk cId="533489314" sldId="317"/>
            <ac:spMk id="3204" creationId="{1CFC67D0-131C-4064-873F-59771B446FD4}"/>
          </ac:spMkLst>
        </pc:spChg>
        <pc:spChg chg="add del">
          <ac:chgData name="#ARJUN KUMAR NAIR#" userId="910e2129-f21d-4fe9-976b-c533cf6b6911" providerId="ADAL" clId="{46B9CDCE-DBF7-446C-93B1-4E2B9E1CB930}" dt="2022-04-23T08:03:12.996" v="1365" actId="26606"/>
          <ac:spMkLst>
            <pc:docMk/>
            <pc:sldMk cId="533489314" sldId="317"/>
            <ac:spMk id="3205" creationId="{8CCB1314-41E8-414B-9954-6D611623DA2A}"/>
          </ac:spMkLst>
        </pc:spChg>
        <pc:spChg chg="add del">
          <ac:chgData name="#ARJUN KUMAR NAIR#" userId="910e2129-f21d-4fe9-976b-c533cf6b6911" providerId="ADAL" clId="{46B9CDCE-DBF7-446C-93B1-4E2B9E1CB930}" dt="2022-04-23T08:03:12.996" v="1365" actId="26606"/>
          <ac:spMkLst>
            <pc:docMk/>
            <pc:sldMk cId="533489314" sldId="317"/>
            <ac:spMk id="3206" creationId="{9C53941D-7A4E-4CA7-840E-D52BA6D74C4E}"/>
          </ac:spMkLst>
        </pc:spChg>
        <pc:spChg chg="add del">
          <ac:chgData name="#ARJUN KUMAR NAIR#" userId="910e2129-f21d-4fe9-976b-c533cf6b6911" providerId="ADAL" clId="{46B9CDCE-DBF7-446C-93B1-4E2B9E1CB930}" dt="2022-04-23T08:03:12.996" v="1365" actId="26606"/>
          <ac:spMkLst>
            <pc:docMk/>
            <pc:sldMk cId="533489314" sldId="317"/>
            <ac:spMk id="3208" creationId="{17DBF84D-B6F7-4FF1-96FA-6EE0D57842C9}"/>
          </ac:spMkLst>
        </pc:spChg>
        <pc:spChg chg="add del">
          <ac:chgData name="#ARJUN KUMAR NAIR#" userId="910e2129-f21d-4fe9-976b-c533cf6b6911" providerId="ADAL" clId="{46B9CDCE-DBF7-446C-93B1-4E2B9E1CB930}" dt="2022-04-23T08:03:12.996" v="1365" actId="26606"/>
          <ac:spMkLst>
            <pc:docMk/>
            <pc:sldMk cId="533489314" sldId="317"/>
            <ac:spMk id="3209" creationId="{6A0D604F-D992-4E7E-AC12-BB9ABEB6D027}"/>
          </ac:spMkLst>
        </pc:spChg>
        <pc:spChg chg="add del">
          <ac:chgData name="#ARJUN KUMAR NAIR#" userId="910e2129-f21d-4fe9-976b-c533cf6b6911" providerId="ADAL" clId="{46B9CDCE-DBF7-446C-93B1-4E2B9E1CB930}" dt="2022-04-23T08:03:12.996" v="1365" actId="26606"/>
          <ac:spMkLst>
            <pc:docMk/>
            <pc:sldMk cId="533489314" sldId="317"/>
            <ac:spMk id="3210" creationId="{2DD44EBC-15A8-4F99-B14E-6F1F43AEA718}"/>
          </ac:spMkLst>
        </pc:spChg>
        <pc:spChg chg="add del">
          <ac:chgData name="#ARJUN KUMAR NAIR#" userId="910e2129-f21d-4fe9-976b-c533cf6b6911" providerId="ADAL" clId="{46B9CDCE-DBF7-446C-93B1-4E2B9E1CB930}" dt="2022-04-23T08:03:12.996" v="1365" actId="26606"/>
          <ac:spMkLst>
            <pc:docMk/>
            <pc:sldMk cId="533489314" sldId="317"/>
            <ac:spMk id="3211" creationId="{DD5BDE09-E6AA-45EF-AD90-C3B69748CA74}"/>
          </ac:spMkLst>
        </pc:spChg>
        <pc:spChg chg="add del">
          <ac:chgData name="#ARJUN KUMAR NAIR#" userId="910e2129-f21d-4fe9-976b-c533cf6b6911" providerId="ADAL" clId="{46B9CDCE-DBF7-446C-93B1-4E2B9E1CB930}" dt="2022-04-23T08:03:12.996" v="1365" actId="26606"/>
          <ac:spMkLst>
            <pc:docMk/>
            <pc:sldMk cId="533489314" sldId="317"/>
            <ac:spMk id="3212" creationId="{66121546-1A95-4587-8842-664C6813A803}"/>
          </ac:spMkLst>
        </pc:spChg>
        <pc:spChg chg="add del">
          <ac:chgData name="#ARJUN KUMAR NAIR#" userId="910e2129-f21d-4fe9-976b-c533cf6b6911" providerId="ADAL" clId="{46B9CDCE-DBF7-446C-93B1-4E2B9E1CB930}" dt="2022-04-23T08:03:12.996" v="1365" actId="26606"/>
          <ac:spMkLst>
            <pc:docMk/>
            <pc:sldMk cId="533489314" sldId="317"/>
            <ac:spMk id="3216" creationId="{2D28E65F-0327-4FCA-935F-5E3DE9F1E678}"/>
          </ac:spMkLst>
        </pc:spChg>
        <pc:spChg chg="add del">
          <ac:chgData name="#ARJUN KUMAR NAIR#" userId="910e2129-f21d-4fe9-976b-c533cf6b6911" providerId="ADAL" clId="{46B9CDCE-DBF7-446C-93B1-4E2B9E1CB930}" dt="2022-04-23T08:03:12.996" v="1365" actId="26606"/>
          <ac:spMkLst>
            <pc:docMk/>
            <pc:sldMk cId="533489314" sldId="317"/>
            <ac:spMk id="3218" creationId="{D7F1EC59-4467-445D-94FC-4C3782A2419F}"/>
          </ac:spMkLst>
        </pc:spChg>
        <pc:spChg chg="add del">
          <ac:chgData name="#ARJUN KUMAR NAIR#" userId="910e2129-f21d-4fe9-976b-c533cf6b6911" providerId="ADAL" clId="{46B9CDCE-DBF7-446C-93B1-4E2B9E1CB930}" dt="2022-04-23T08:03:12.996" v="1365" actId="26606"/>
          <ac:spMkLst>
            <pc:docMk/>
            <pc:sldMk cId="533489314" sldId="317"/>
            <ac:spMk id="3219" creationId="{B70D53BE-01F0-4E5F-95AA-221923B431FF}"/>
          </ac:spMkLst>
        </pc:spChg>
        <pc:spChg chg="add del">
          <ac:chgData name="#ARJUN KUMAR NAIR#" userId="910e2129-f21d-4fe9-976b-c533cf6b6911" providerId="ADAL" clId="{46B9CDCE-DBF7-446C-93B1-4E2B9E1CB930}" dt="2022-04-23T08:03:12.996" v="1365" actId="26606"/>
          <ac:spMkLst>
            <pc:docMk/>
            <pc:sldMk cId="533489314" sldId="317"/>
            <ac:spMk id="3220" creationId="{DFD44167-0E7E-44F2-B91B-73D0F9655898}"/>
          </ac:spMkLst>
        </pc:spChg>
        <pc:grpChg chg="add del">
          <ac:chgData name="#ARJUN KUMAR NAIR#" userId="910e2129-f21d-4fe9-976b-c533cf6b6911" providerId="ADAL" clId="{46B9CDCE-DBF7-446C-93B1-4E2B9E1CB930}" dt="2022-04-23T08:03:12.996" v="1365" actId="26606"/>
          <ac:grpSpMkLst>
            <pc:docMk/>
            <pc:sldMk cId="533489314" sldId="317"/>
            <ac:grpSpMk id="3207" creationId="{E26428D7-C6F3-473D-A360-A3F5C3E8728C}"/>
          </ac:grpSpMkLst>
        </pc:grpChg>
        <pc:picChg chg="mod">
          <ac:chgData name="#ARJUN KUMAR NAIR#" userId="910e2129-f21d-4fe9-976b-c533cf6b6911" providerId="ADAL" clId="{46B9CDCE-DBF7-446C-93B1-4E2B9E1CB930}" dt="2022-04-23T08:04:46.311" v="1418" actId="1076"/>
          <ac:picMkLst>
            <pc:docMk/>
            <pc:sldMk cId="533489314" sldId="317"/>
            <ac:picMk id="4" creationId="{EC07C538-3687-CE8C-CA55-9520102A7A92}"/>
          </ac:picMkLst>
        </pc:picChg>
        <pc:picChg chg="mod">
          <ac:chgData name="#ARJUN KUMAR NAIR#" userId="910e2129-f21d-4fe9-976b-c533cf6b6911" providerId="ADAL" clId="{46B9CDCE-DBF7-446C-93B1-4E2B9E1CB930}" dt="2022-04-23T08:04:30.293" v="1410" actId="1076"/>
          <ac:picMkLst>
            <pc:docMk/>
            <pc:sldMk cId="533489314" sldId="317"/>
            <ac:picMk id="6" creationId="{101401EE-E706-4C0C-495F-E739AEDC1258}"/>
          </ac:picMkLst>
        </pc:picChg>
        <pc:picChg chg="mod">
          <ac:chgData name="#ARJUN KUMAR NAIR#" userId="910e2129-f21d-4fe9-976b-c533cf6b6911" providerId="ADAL" clId="{46B9CDCE-DBF7-446C-93B1-4E2B9E1CB930}" dt="2022-04-23T10:03:49.224" v="1573" actId="1076"/>
          <ac:picMkLst>
            <pc:docMk/>
            <pc:sldMk cId="533489314" sldId="317"/>
            <ac:picMk id="7" creationId="{AFCBBA96-A130-44F3-8293-3D64442B7561}"/>
          </ac:picMkLst>
        </pc:picChg>
        <pc:picChg chg="mod ord">
          <ac:chgData name="#ARJUN KUMAR NAIR#" userId="910e2129-f21d-4fe9-976b-c533cf6b6911" providerId="ADAL" clId="{46B9CDCE-DBF7-446C-93B1-4E2B9E1CB930}" dt="2022-04-23T08:03:59.928" v="1403" actId="14100"/>
          <ac:picMkLst>
            <pc:docMk/>
            <pc:sldMk cId="533489314" sldId="317"/>
            <ac:picMk id="3074" creationId="{4ACBEC22-E414-4971-9BC3-FDB219CAF24E}"/>
          </ac:picMkLst>
        </pc:picChg>
        <pc:cxnChg chg="add del">
          <ac:chgData name="#ARJUN KUMAR NAIR#" userId="910e2129-f21d-4fe9-976b-c533cf6b6911" providerId="ADAL" clId="{46B9CDCE-DBF7-446C-93B1-4E2B9E1CB930}" dt="2022-04-23T08:03:12.996" v="1365" actId="26606"/>
          <ac:cxnSpMkLst>
            <pc:docMk/>
            <pc:sldMk cId="533489314" sldId="317"/>
            <ac:cxnSpMk id="3213" creationId="{29917919-FE20-47BF-BF4E-3E407660FD97}"/>
          </ac:cxnSpMkLst>
        </pc:cxnChg>
        <pc:cxnChg chg="add del">
          <ac:chgData name="#ARJUN KUMAR NAIR#" userId="910e2129-f21d-4fe9-976b-c533cf6b6911" providerId="ADAL" clId="{46B9CDCE-DBF7-446C-93B1-4E2B9E1CB930}" dt="2022-04-23T08:03:12.996" v="1365" actId="26606"/>
          <ac:cxnSpMkLst>
            <pc:docMk/>
            <pc:sldMk cId="533489314" sldId="317"/>
            <ac:cxnSpMk id="3214" creationId="{DB6C2F95-6201-4319-923C-08F54EB958D7}"/>
          </ac:cxnSpMkLst>
        </pc:cxnChg>
        <pc:cxnChg chg="add del">
          <ac:chgData name="#ARJUN KUMAR NAIR#" userId="910e2129-f21d-4fe9-976b-c533cf6b6911" providerId="ADAL" clId="{46B9CDCE-DBF7-446C-93B1-4E2B9E1CB930}" dt="2022-04-23T08:03:12.996" v="1365" actId="26606"/>
          <ac:cxnSpMkLst>
            <pc:docMk/>
            <pc:sldMk cId="533489314" sldId="317"/>
            <ac:cxnSpMk id="3215" creationId="{1CD89C19-CEAF-435B-A08F-CD0FA5A07649}"/>
          </ac:cxnSpMkLst>
        </pc:cxnChg>
      </pc:sldChg>
      <pc:sldChg chg="addSp delSp modTransition modAnim">
        <pc:chgData name="#ARJUN KUMAR NAIR#" userId="910e2129-f21d-4fe9-976b-c533cf6b6911" providerId="ADAL" clId="{46B9CDCE-DBF7-446C-93B1-4E2B9E1CB930}" dt="2022-04-23T09:42:17.391" v="1553"/>
        <pc:sldMkLst>
          <pc:docMk/>
          <pc:sldMk cId="3974385095" sldId="318"/>
        </pc:sldMkLst>
        <pc:picChg chg="add del">
          <ac:chgData name="#ARJUN KUMAR NAIR#" userId="910e2129-f21d-4fe9-976b-c533cf6b6911" providerId="ADAL" clId="{46B9CDCE-DBF7-446C-93B1-4E2B9E1CB930}" dt="2022-04-23T09:42:17.391" v="1553"/>
          <ac:picMkLst>
            <pc:docMk/>
            <pc:sldMk cId="3974385095" sldId="318"/>
            <ac:picMk id="4" creationId="{F1A428D3-33E0-4495-BC22-B85F479CDF7A}"/>
          </ac:picMkLst>
        </pc:picChg>
      </pc:sldChg>
      <pc:sldChg chg="addSp delSp modTransition modAnim">
        <pc:chgData name="#ARJUN KUMAR NAIR#" userId="910e2129-f21d-4fe9-976b-c533cf6b6911" providerId="ADAL" clId="{46B9CDCE-DBF7-446C-93B1-4E2B9E1CB930}" dt="2022-04-23T09:42:17.391" v="1553"/>
        <pc:sldMkLst>
          <pc:docMk/>
          <pc:sldMk cId="3588851981" sldId="319"/>
        </pc:sldMkLst>
        <pc:picChg chg="add del">
          <ac:chgData name="#ARJUN KUMAR NAIR#" userId="910e2129-f21d-4fe9-976b-c533cf6b6911" providerId="ADAL" clId="{46B9CDCE-DBF7-446C-93B1-4E2B9E1CB930}" dt="2022-04-23T09:42:17.391" v="1553"/>
          <ac:picMkLst>
            <pc:docMk/>
            <pc:sldMk cId="3588851981" sldId="319"/>
            <ac:picMk id="4" creationId="{CA921985-DD05-4C63-9187-CED240400ED6}"/>
          </ac:picMkLst>
        </pc:picChg>
      </pc:sldChg>
      <pc:sldChg chg="addSp delSp modTransition modAnim">
        <pc:chgData name="#ARJUN KUMAR NAIR#" userId="910e2129-f21d-4fe9-976b-c533cf6b6911" providerId="ADAL" clId="{46B9CDCE-DBF7-446C-93B1-4E2B9E1CB930}" dt="2022-04-23T09:42:17.391" v="1553"/>
        <pc:sldMkLst>
          <pc:docMk/>
          <pc:sldMk cId="3412345355" sldId="320"/>
        </pc:sldMkLst>
        <pc:picChg chg="add del">
          <ac:chgData name="#ARJUN KUMAR NAIR#" userId="910e2129-f21d-4fe9-976b-c533cf6b6911" providerId="ADAL" clId="{46B9CDCE-DBF7-446C-93B1-4E2B9E1CB930}" dt="2022-04-23T09:42:17.391" v="1553"/>
          <ac:picMkLst>
            <pc:docMk/>
            <pc:sldMk cId="3412345355" sldId="320"/>
            <ac:picMk id="2" creationId="{63812FA2-DE73-4D1C-A128-F9BD13A35131}"/>
          </ac:picMkLst>
        </pc:picChg>
      </pc:sldChg>
      <pc:sldChg chg="addSp delSp modTransition modAnim">
        <pc:chgData name="#ARJUN KUMAR NAIR#" userId="910e2129-f21d-4fe9-976b-c533cf6b6911" providerId="ADAL" clId="{46B9CDCE-DBF7-446C-93B1-4E2B9E1CB930}" dt="2022-04-23T09:42:17.391" v="1553"/>
        <pc:sldMkLst>
          <pc:docMk/>
          <pc:sldMk cId="2145233393" sldId="321"/>
        </pc:sldMkLst>
        <pc:picChg chg="add del">
          <ac:chgData name="#ARJUN KUMAR NAIR#" userId="910e2129-f21d-4fe9-976b-c533cf6b6911" providerId="ADAL" clId="{46B9CDCE-DBF7-446C-93B1-4E2B9E1CB930}" dt="2022-04-23T09:42:17.391" v="1553"/>
          <ac:picMkLst>
            <pc:docMk/>
            <pc:sldMk cId="2145233393" sldId="321"/>
            <ac:picMk id="4" creationId="{3E310ABD-623D-4808-A620-D9A6459E9DB4}"/>
          </ac:picMkLst>
        </pc:picChg>
      </pc:sldChg>
      <pc:sldChg chg="addSp delSp modTransition modAnim">
        <pc:chgData name="#ARJUN KUMAR NAIR#" userId="910e2129-f21d-4fe9-976b-c533cf6b6911" providerId="ADAL" clId="{46B9CDCE-DBF7-446C-93B1-4E2B9E1CB930}" dt="2022-04-23T09:42:17.391" v="1553"/>
        <pc:sldMkLst>
          <pc:docMk/>
          <pc:sldMk cId="3931915789" sldId="322"/>
        </pc:sldMkLst>
        <pc:picChg chg="add del">
          <ac:chgData name="#ARJUN KUMAR NAIR#" userId="910e2129-f21d-4fe9-976b-c533cf6b6911" providerId="ADAL" clId="{46B9CDCE-DBF7-446C-93B1-4E2B9E1CB930}" dt="2022-04-23T09:42:17.391" v="1553"/>
          <ac:picMkLst>
            <pc:docMk/>
            <pc:sldMk cId="3931915789" sldId="322"/>
            <ac:picMk id="2" creationId="{AAD9B368-843C-4721-B7BC-9F8F688E5AAB}"/>
          </ac:picMkLst>
        </pc:picChg>
      </pc:sldChg>
      <pc:sldChg chg="addSp delSp modSp add mod ord modTransition delAnim">
        <pc:chgData name="#ARJUN KUMAR NAIR#" userId="910e2129-f21d-4fe9-976b-c533cf6b6911" providerId="ADAL" clId="{46B9CDCE-DBF7-446C-93B1-4E2B9E1CB930}" dt="2022-04-23T09:50:17.721" v="1561" actId="1076"/>
        <pc:sldMkLst>
          <pc:docMk/>
          <pc:sldMk cId="3829763623" sldId="323"/>
        </pc:sldMkLst>
        <pc:spChg chg="mod">
          <ac:chgData name="#ARJUN KUMAR NAIR#" userId="910e2129-f21d-4fe9-976b-c533cf6b6911" providerId="ADAL" clId="{46B9CDCE-DBF7-446C-93B1-4E2B9E1CB930}" dt="2022-04-22T10:00:54" v="38" actId="20577"/>
          <ac:spMkLst>
            <pc:docMk/>
            <pc:sldMk cId="3829763623" sldId="323"/>
            <ac:spMk id="2" creationId="{36BED679-32F6-4B18-91E2-E67C90E56C8F}"/>
          </ac:spMkLst>
        </pc:spChg>
        <pc:spChg chg="add mod">
          <ac:chgData name="#ARJUN KUMAR NAIR#" userId="910e2129-f21d-4fe9-976b-c533cf6b6911" providerId="ADAL" clId="{46B9CDCE-DBF7-446C-93B1-4E2B9E1CB930}" dt="2022-04-22T10:33:25.559" v="48"/>
          <ac:spMkLst>
            <pc:docMk/>
            <pc:sldMk cId="3829763623" sldId="323"/>
            <ac:spMk id="12" creationId="{E80B70EF-780B-4F80-B0EA-B1766639B4B6}"/>
          </ac:spMkLst>
        </pc:spChg>
        <pc:spChg chg="add mod">
          <ac:chgData name="#ARJUN KUMAR NAIR#" userId="910e2129-f21d-4fe9-976b-c533cf6b6911" providerId="ADAL" clId="{46B9CDCE-DBF7-446C-93B1-4E2B9E1CB930}" dt="2022-04-22T10:45:05.567" v="323" actId="14100"/>
          <ac:spMkLst>
            <pc:docMk/>
            <pc:sldMk cId="3829763623" sldId="323"/>
            <ac:spMk id="14" creationId="{B64A8D6E-DA5E-47F3-9B2D-AB8C38E045CF}"/>
          </ac:spMkLst>
        </pc:spChg>
        <pc:spChg chg="add mod">
          <ac:chgData name="#ARJUN KUMAR NAIR#" userId="910e2129-f21d-4fe9-976b-c533cf6b6911" providerId="ADAL" clId="{46B9CDCE-DBF7-446C-93B1-4E2B9E1CB930}" dt="2022-04-22T10:33:31.869" v="50"/>
          <ac:spMkLst>
            <pc:docMk/>
            <pc:sldMk cId="3829763623" sldId="323"/>
            <ac:spMk id="16" creationId="{F7ED62F6-7AB8-4441-AED4-85495EAA176A}"/>
          </ac:spMkLst>
        </pc:spChg>
        <pc:spChg chg="add mod">
          <ac:chgData name="#ARJUN KUMAR NAIR#" userId="910e2129-f21d-4fe9-976b-c533cf6b6911" providerId="ADAL" clId="{46B9CDCE-DBF7-446C-93B1-4E2B9E1CB930}" dt="2022-04-22T10:46:29.956" v="398" actId="1036"/>
          <ac:spMkLst>
            <pc:docMk/>
            <pc:sldMk cId="3829763623" sldId="323"/>
            <ac:spMk id="17" creationId="{308F83ED-88E4-41EB-835A-886F97441D9C}"/>
          </ac:spMkLst>
        </pc:spChg>
        <pc:spChg chg="add del mod">
          <ac:chgData name="#ARJUN KUMAR NAIR#" userId="910e2129-f21d-4fe9-976b-c533cf6b6911" providerId="ADAL" clId="{46B9CDCE-DBF7-446C-93B1-4E2B9E1CB930}" dt="2022-04-22T10:41:24.832" v="258" actId="478"/>
          <ac:spMkLst>
            <pc:docMk/>
            <pc:sldMk cId="3829763623" sldId="323"/>
            <ac:spMk id="18" creationId="{8489CB14-4B96-4DB9-8A88-79D725CA955D}"/>
          </ac:spMkLst>
        </pc:spChg>
        <pc:spChg chg="add mod">
          <ac:chgData name="#ARJUN KUMAR NAIR#" userId="910e2129-f21d-4fe9-976b-c533cf6b6911" providerId="ADAL" clId="{46B9CDCE-DBF7-446C-93B1-4E2B9E1CB930}" dt="2022-04-22T10:49:54.801" v="626" actId="20577"/>
          <ac:spMkLst>
            <pc:docMk/>
            <pc:sldMk cId="3829763623" sldId="323"/>
            <ac:spMk id="19" creationId="{BDBA67AF-4DD3-45F7-A5DF-70B4397DA302}"/>
          </ac:spMkLst>
        </pc:spChg>
        <pc:grpChg chg="add mod">
          <ac:chgData name="#ARJUN KUMAR NAIR#" userId="910e2129-f21d-4fe9-976b-c533cf6b6911" providerId="ADAL" clId="{46B9CDCE-DBF7-446C-93B1-4E2B9E1CB930}" dt="2022-04-22T10:44:45.996" v="321" actId="14100"/>
          <ac:grpSpMkLst>
            <pc:docMk/>
            <pc:sldMk cId="3829763623" sldId="323"/>
            <ac:grpSpMk id="10" creationId="{C3839471-9374-499A-8DDD-BAC64EBEB884}"/>
          </ac:grpSpMkLst>
        </pc:grpChg>
        <pc:grpChg chg="add mod">
          <ac:chgData name="#ARJUN KUMAR NAIR#" userId="910e2129-f21d-4fe9-976b-c533cf6b6911" providerId="ADAL" clId="{46B9CDCE-DBF7-446C-93B1-4E2B9E1CB930}" dt="2022-04-22T10:46:04.685" v="330" actId="1076"/>
          <ac:grpSpMkLst>
            <pc:docMk/>
            <pc:sldMk cId="3829763623" sldId="323"/>
            <ac:grpSpMk id="15" creationId="{FA87FA70-60BD-4611-9A0C-7422E868ADDF}"/>
          </ac:grpSpMkLst>
        </pc:grpChg>
        <pc:graphicFrameChg chg="mod">
          <ac:chgData name="#ARJUN KUMAR NAIR#" userId="910e2129-f21d-4fe9-976b-c533cf6b6911" providerId="ADAL" clId="{46B9CDCE-DBF7-446C-93B1-4E2B9E1CB930}" dt="2022-04-22T10:48:33.451" v="525"/>
          <ac:graphicFrameMkLst>
            <pc:docMk/>
            <pc:sldMk cId="3829763623" sldId="323"/>
            <ac:graphicFrameMk id="5" creationId="{493703A6-5407-9E9E-9163-0B87C9973348}"/>
          </ac:graphicFrameMkLst>
        </pc:graphicFrameChg>
        <pc:picChg chg="del mod">
          <ac:chgData name="#ARJUN KUMAR NAIR#" userId="910e2129-f21d-4fe9-976b-c533cf6b6911" providerId="ADAL" clId="{46B9CDCE-DBF7-446C-93B1-4E2B9E1CB930}" dt="2022-04-23T09:49:14.841" v="1560" actId="478"/>
          <ac:picMkLst>
            <pc:docMk/>
            <pc:sldMk cId="3829763623" sldId="323"/>
            <ac:picMk id="3" creationId="{DF08E77C-451E-4E92-8C8A-45C968657D28}"/>
          </ac:picMkLst>
        </pc:picChg>
        <pc:picChg chg="mod">
          <ac:chgData name="#ARJUN KUMAR NAIR#" userId="910e2129-f21d-4fe9-976b-c533cf6b6911" providerId="ADAL" clId="{46B9CDCE-DBF7-446C-93B1-4E2B9E1CB930}" dt="2022-04-23T09:50:17.721" v="1561" actId="1076"/>
          <ac:picMkLst>
            <pc:docMk/>
            <pc:sldMk cId="3829763623" sldId="323"/>
            <ac:picMk id="4" creationId="{5CCA6CC5-D998-4523-852B-917CE8E9FAAD}"/>
          </ac:picMkLst>
        </pc:picChg>
        <pc:picChg chg="add mod">
          <ac:chgData name="#ARJUN KUMAR NAIR#" userId="910e2129-f21d-4fe9-976b-c533cf6b6911" providerId="ADAL" clId="{46B9CDCE-DBF7-446C-93B1-4E2B9E1CB930}" dt="2022-04-22T10:01:06.112" v="41" actId="1076"/>
          <ac:picMkLst>
            <pc:docMk/>
            <pc:sldMk cId="3829763623" sldId="323"/>
            <ac:picMk id="8" creationId="{3855A33C-783F-4CC6-B3A1-745D9525D5D2}"/>
          </ac:picMkLst>
        </pc:picChg>
        <pc:picChg chg="del">
          <ac:chgData name="#ARJUN KUMAR NAIR#" userId="910e2129-f21d-4fe9-976b-c533cf6b6911" providerId="ADAL" clId="{46B9CDCE-DBF7-446C-93B1-4E2B9E1CB930}" dt="2022-04-22T10:01:02.586" v="40" actId="478"/>
          <ac:picMkLst>
            <pc:docMk/>
            <pc:sldMk cId="3829763623" sldId="323"/>
            <ac:picMk id="13316" creationId="{D29876DF-A549-4042-AA85-076968516947}"/>
          </ac:picMkLst>
        </pc:picChg>
      </pc:sldChg>
      <pc:sldChg chg="addSp delSp modSp new mod modTransition delAnim">
        <pc:chgData name="#ARJUN KUMAR NAIR#" userId="910e2129-f21d-4fe9-976b-c533cf6b6911" providerId="ADAL" clId="{46B9CDCE-DBF7-446C-93B1-4E2B9E1CB930}" dt="2022-04-23T09:59:24.775" v="1567" actId="1076"/>
        <pc:sldMkLst>
          <pc:docMk/>
          <pc:sldMk cId="3170291039" sldId="324"/>
        </pc:sldMkLst>
        <pc:spChg chg="mod">
          <ac:chgData name="#ARJUN KUMAR NAIR#" userId="910e2129-f21d-4fe9-976b-c533cf6b6911" providerId="ADAL" clId="{46B9CDCE-DBF7-446C-93B1-4E2B9E1CB930}" dt="2022-04-23T06:58:57.598" v="667" actId="20577"/>
          <ac:spMkLst>
            <pc:docMk/>
            <pc:sldMk cId="3170291039" sldId="324"/>
            <ac:spMk id="2" creationId="{224F0691-DED5-45C9-A241-78193119AEEC}"/>
          </ac:spMkLst>
        </pc:spChg>
        <pc:spChg chg="add del mod">
          <ac:chgData name="#ARJUN KUMAR NAIR#" userId="910e2129-f21d-4fe9-976b-c533cf6b6911" providerId="ADAL" clId="{46B9CDCE-DBF7-446C-93B1-4E2B9E1CB930}" dt="2022-04-23T06:59:13.315" v="670"/>
          <ac:spMkLst>
            <pc:docMk/>
            <pc:sldMk cId="3170291039" sldId="324"/>
            <ac:spMk id="3" creationId="{A0D1B9DC-2312-4635-8B4D-1C3E8A055AEB}"/>
          </ac:spMkLst>
        </pc:spChg>
        <pc:spChg chg="add mod">
          <ac:chgData name="#ARJUN KUMAR NAIR#" userId="910e2129-f21d-4fe9-976b-c533cf6b6911" providerId="ADAL" clId="{46B9CDCE-DBF7-446C-93B1-4E2B9E1CB930}" dt="2022-04-23T07:00:52.472" v="705" actId="1076"/>
          <ac:spMkLst>
            <pc:docMk/>
            <pc:sldMk cId="3170291039" sldId="324"/>
            <ac:spMk id="4" creationId="{B5C1D126-D489-454B-9B63-FD1A5D1A6B6E}"/>
          </ac:spMkLst>
        </pc:spChg>
        <pc:spChg chg="mod">
          <ac:chgData name="#ARJUN KUMAR NAIR#" userId="910e2129-f21d-4fe9-976b-c533cf6b6911" providerId="ADAL" clId="{46B9CDCE-DBF7-446C-93B1-4E2B9E1CB930}" dt="2022-04-23T08:31:30.147" v="1448" actId="20577"/>
          <ac:spMkLst>
            <pc:docMk/>
            <pc:sldMk cId="3170291039" sldId="324"/>
            <ac:spMk id="1461" creationId="{E4DA5382-4E3C-D5D5-1EFB-8D6981DDE6BF}"/>
          </ac:spMkLst>
        </pc:spChg>
        <pc:picChg chg="del mod">
          <ac:chgData name="#ARJUN KUMAR NAIR#" userId="910e2129-f21d-4fe9-976b-c533cf6b6911" providerId="ADAL" clId="{46B9CDCE-DBF7-446C-93B1-4E2B9E1CB930}" dt="2022-04-23T09:54:30.395" v="1565" actId="478"/>
          <ac:picMkLst>
            <pc:docMk/>
            <pc:sldMk cId="3170291039" sldId="324"/>
            <ac:picMk id="3" creationId="{6941A4D4-F97E-4526-B305-87602098CBAA}"/>
          </ac:picMkLst>
        </pc:picChg>
        <pc:picChg chg="del">
          <ac:chgData name="#ARJUN KUMAR NAIR#" userId="910e2129-f21d-4fe9-976b-c533cf6b6911" providerId="ADAL" clId="{46B9CDCE-DBF7-446C-93B1-4E2B9E1CB930}" dt="2022-04-23T09:56:08.843" v="1566" actId="478"/>
          <ac:picMkLst>
            <pc:docMk/>
            <pc:sldMk cId="3170291039" sldId="324"/>
            <ac:picMk id="5" creationId="{10C3521B-26AD-448B-AA4E-AD7FA8CAF603}"/>
          </ac:picMkLst>
        </pc:picChg>
        <pc:picChg chg="mod">
          <ac:chgData name="#ARJUN KUMAR NAIR#" userId="910e2129-f21d-4fe9-976b-c533cf6b6911" providerId="ADAL" clId="{46B9CDCE-DBF7-446C-93B1-4E2B9E1CB930}" dt="2022-04-23T09:59:24.775" v="1567" actId="1076"/>
          <ac:picMkLst>
            <pc:docMk/>
            <pc:sldMk cId="3170291039" sldId="324"/>
            <ac:picMk id="7" creationId="{A41A5C0E-6FED-42D0-8B0D-E5A71807B268}"/>
          </ac:picMkLst>
        </pc:picChg>
      </pc:sldChg>
    </pc:docChg>
  </pc:docChgLst>
  <pc:docChgLst>
    <pc:chgData name="#FONG YE XUAN#" userId="837fe4c2-db9e-494f-86f2-354191356c13" providerId="ADAL" clId="{5D98EC2A-330D-4792-8E85-411C0388D69D}"/>
    <pc:docChg chg="custSel modSld">
      <pc:chgData name="#FONG YE XUAN#" userId="837fe4c2-db9e-494f-86f2-354191356c13" providerId="ADAL" clId="{5D98EC2A-330D-4792-8E85-411C0388D69D}" dt="2022-04-23T14:07:50.389" v="102" actId="27636"/>
      <pc:docMkLst>
        <pc:docMk/>
      </pc:docMkLst>
      <pc:sldChg chg="addSp modSp mod modTransition">
        <pc:chgData name="#FONG YE XUAN#" userId="837fe4c2-db9e-494f-86f2-354191356c13" providerId="ADAL" clId="{5D98EC2A-330D-4792-8E85-411C0388D69D}" dt="2022-04-23T14:07:50.389" v="102" actId="27636"/>
        <pc:sldMkLst>
          <pc:docMk/>
          <pc:sldMk cId="4269681522" sldId="293"/>
        </pc:sldMkLst>
        <pc:spChg chg="mod">
          <ac:chgData name="#FONG YE XUAN#" userId="837fe4c2-db9e-494f-86f2-354191356c13" providerId="ADAL" clId="{5D98EC2A-330D-4792-8E85-411C0388D69D}" dt="2022-04-23T14:07:44.242" v="99" actId="1076"/>
          <ac:spMkLst>
            <pc:docMk/>
            <pc:sldMk cId="4269681522" sldId="293"/>
            <ac:spMk id="2" creationId="{18C3B467-088C-4F3D-A9A7-105C4E1E20CD}"/>
          </ac:spMkLst>
        </pc:spChg>
        <pc:spChg chg="mod">
          <ac:chgData name="#FONG YE XUAN#" userId="837fe4c2-db9e-494f-86f2-354191356c13" providerId="ADAL" clId="{5D98EC2A-330D-4792-8E85-411C0388D69D}" dt="2022-04-23T14:07:50.389" v="102" actId="27636"/>
          <ac:spMkLst>
            <pc:docMk/>
            <pc:sldMk cId="4269681522" sldId="293"/>
            <ac:spMk id="3" creationId="{C8722DDC-8EEE-4A06-8DFE-B44871EAA2CF}"/>
          </ac:spMkLst>
        </pc:spChg>
        <pc:picChg chg="add mod">
          <ac:chgData name="#FONG YE XUAN#" userId="837fe4c2-db9e-494f-86f2-354191356c13" providerId="ADAL" clId="{5D98EC2A-330D-4792-8E85-411C0388D69D}" dt="2022-04-23T05:20:04.741" v="1"/>
          <ac:picMkLst>
            <pc:docMk/>
            <pc:sldMk cId="4269681522" sldId="293"/>
            <ac:picMk id="4" creationId="{B7576F5A-9C1C-450C-8B30-8A3B97CAE9EF}"/>
          </ac:picMkLst>
        </pc:picChg>
        <pc:picChg chg="mod">
          <ac:chgData name="#FONG YE XUAN#" userId="837fe4c2-db9e-494f-86f2-354191356c13" providerId="ADAL" clId="{5D98EC2A-330D-4792-8E85-411C0388D69D}" dt="2022-04-23T14:07:47.083" v="100" actId="1076"/>
          <ac:picMkLst>
            <pc:docMk/>
            <pc:sldMk cId="4269681522" sldId="293"/>
            <ac:picMk id="1026" creationId="{74381414-27FF-46D7-8122-AFB43E020421}"/>
          </ac:picMkLst>
        </pc:picChg>
      </pc:sldChg>
      <pc:sldChg chg="addSp delSp modSp modTransition modAnim">
        <pc:chgData name="#FONG YE XUAN#" userId="837fe4c2-db9e-494f-86f2-354191356c13" providerId="ADAL" clId="{5D98EC2A-330D-4792-8E85-411C0388D69D}" dt="2022-04-23T05:30:28.185" v="21"/>
        <pc:sldMkLst>
          <pc:docMk/>
          <pc:sldMk cId="3980716491" sldId="297"/>
        </pc:sldMkLst>
        <pc:picChg chg="add del mod">
          <ac:chgData name="#FONG YE XUAN#" userId="837fe4c2-db9e-494f-86f2-354191356c13" providerId="ADAL" clId="{5D98EC2A-330D-4792-8E85-411C0388D69D}" dt="2022-04-23T05:29:33.247" v="18"/>
          <ac:picMkLst>
            <pc:docMk/>
            <pc:sldMk cId="3980716491" sldId="297"/>
            <ac:picMk id="3" creationId="{B312A75C-D27F-441A-B935-67A4AEF2108D}"/>
          </ac:picMkLst>
        </pc:picChg>
        <pc:picChg chg="add del mod">
          <ac:chgData name="#FONG YE XUAN#" userId="837fe4c2-db9e-494f-86f2-354191356c13" providerId="ADAL" clId="{5D98EC2A-330D-4792-8E85-411C0388D69D}" dt="2022-04-23T05:30:10.413" v="20"/>
          <ac:picMkLst>
            <pc:docMk/>
            <pc:sldMk cId="3980716491" sldId="297"/>
            <ac:picMk id="4" creationId="{8558D5A7-A8B5-4EA0-99AC-9F6A53BC2FB7}"/>
          </ac:picMkLst>
        </pc:picChg>
        <pc:picChg chg="add mod">
          <ac:chgData name="#FONG YE XUAN#" userId="837fe4c2-db9e-494f-86f2-354191356c13" providerId="ADAL" clId="{5D98EC2A-330D-4792-8E85-411C0388D69D}" dt="2022-04-23T05:30:28.185" v="21"/>
          <ac:picMkLst>
            <pc:docMk/>
            <pc:sldMk cId="3980716491" sldId="297"/>
            <ac:picMk id="5" creationId="{E7B45DC2-0861-4B60-A72E-5B6CC3AAE713}"/>
          </ac:picMkLst>
        </pc:picChg>
      </pc:sldChg>
      <pc:sldChg chg="addSp delSp modSp modTransition modAnim">
        <pc:chgData name="#FONG YE XUAN#" userId="837fe4c2-db9e-494f-86f2-354191356c13" providerId="ADAL" clId="{5D98EC2A-330D-4792-8E85-411C0388D69D}" dt="2022-04-23T05:32:04.878" v="25"/>
        <pc:sldMkLst>
          <pc:docMk/>
          <pc:sldMk cId="3243335792" sldId="298"/>
        </pc:sldMkLst>
        <pc:picChg chg="add del mod">
          <ac:chgData name="#FONG YE XUAN#" userId="837fe4c2-db9e-494f-86f2-354191356c13" providerId="ADAL" clId="{5D98EC2A-330D-4792-8E85-411C0388D69D}" dt="2022-04-23T05:31:45.969" v="24"/>
          <ac:picMkLst>
            <pc:docMk/>
            <pc:sldMk cId="3243335792" sldId="298"/>
            <ac:picMk id="4" creationId="{2D7D880F-6E13-46F2-80E8-4E7868FCCD14}"/>
          </ac:picMkLst>
        </pc:picChg>
        <pc:picChg chg="add mod">
          <ac:chgData name="#FONG YE XUAN#" userId="837fe4c2-db9e-494f-86f2-354191356c13" providerId="ADAL" clId="{5D98EC2A-330D-4792-8E85-411C0388D69D}" dt="2022-04-23T05:32:04.878" v="25"/>
          <ac:picMkLst>
            <pc:docMk/>
            <pc:sldMk cId="3243335792" sldId="298"/>
            <ac:picMk id="5" creationId="{C84383D9-B98D-429D-B174-64309B85810F}"/>
          </ac:picMkLst>
        </pc:picChg>
      </pc:sldChg>
      <pc:sldChg chg="addSp delSp modSp modTransition modAnim">
        <pc:chgData name="#FONG YE XUAN#" userId="837fe4c2-db9e-494f-86f2-354191356c13" providerId="ADAL" clId="{5D98EC2A-330D-4792-8E85-411C0388D69D}" dt="2022-04-23T05:39:28.599" v="50"/>
        <pc:sldMkLst>
          <pc:docMk/>
          <pc:sldMk cId="2502629881" sldId="302"/>
        </pc:sldMkLst>
        <pc:picChg chg="add del mod">
          <ac:chgData name="#FONG YE XUAN#" userId="837fe4c2-db9e-494f-86f2-354191356c13" providerId="ADAL" clId="{5D98EC2A-330D-4792-8E85-411C0388D69D}" dt="2022-04-23T05:38:43.010" v="47"/>
          <ac:picMkLst>
            <pc:docMk/>
            <pc:sldMk cId="2502629881" sldId="302"/>
            <ac:picMk id="3" creationId="{EE1C1D20-73E3-4526-B14A-DCB7E568038D}"/>
          </ac:picMkLst>
        </pc:picChg>
        <pc:picChg chg="add del mod">
          <ac:chgData name="#FONG YE XUAN#" userId="837fe4c2-db9e-494f-86f2-354191356c13" providerId="ADAL" clId="{5D98EC2A-330D-4792-8E85-411C0388D69D}" dt="2022-04-23T05:39:04.196" v="49"/>
          <ac:picMkLst>
            <pc:docMk/>
            <pc:sldMk cId="2502629881" sldId="302"/>
            <ac:picMk id="4" creationId="{FF21910A-59F3-4E80-BA87-67AACDA598C9}"/>
          </ac:picMkLst>
        </pc:picChg>
        <pc:picChg chg="add mod">
          <ac:chgData name="#FONG YE XUAN#" userId="837fe4c2-db9e-494f-86f2-354191356c13" providerId="ADAL" clId="{5D98EC2A-330D-4792-8E85-411C0388D69D}" dt="2022-04-23T05:39:28.599" v="50"/>
          <ac:picMkLst>
            <pc:docMk/>
            <pc:sldMk cId="2502629881" sldId="302"/>
            <ac:picMk id="6" creationId="{0040C908-1CB3-46C8-BD63-453B8119C419}"/>
          </ac:picMkLst>
        </pc:picChg>
      </pc:sldChg>
      <pc:sldChg chg="addSp delSp modSp modTransition modAnim">
        <pc:chgData name="#FONG YE XUAN#" userId="837fe4c2-db9e-494f-86f2-354191356c13" providerId="ADAL" clId="{5D98EC2A-330D-4792-8E85-411C0388D69D}" dt="2022-04-23T05:43:24.069" v="59"/>
        <pc:sldMkLst>
          <pc:docMk/>
          <pc:sldMk cId="1049223160" sldId="303"/>
        </pc:sldMkLst>
        <pc:picChg chg="add del mod">
          <ac:chgData name="#FONG YE XUAN#" userId="837fe4c2-db9e-494f-86f2-354191356c13" providerId="ADAL" clId="{5D98EC2A-330D-4792-8E85-411C0388D69D}" dt="2022-04-23T05:42:05.057" v="52"/>
          <ac:picMkLst>
            <pc:docMk/>
            <pc:sldMk cId="1049223160" sldId="303"/>
            <ac:picMk id="3" creationId="{9969E29D-C75B-46DD-A574-B9CDFA3BF08F}"/>
          </ac:picMkLst>
        </pc:picChg>
        <pc:picChg chg="add del mod">
          <ac:chgData name="#FONG YE XUAN#" userId="837fe4c2-db9e-494f-86f2-354191356c13" providerId="ADAL" clId="{5D98EC2A-330D-4792-8E85-411C0388D69D}" dt="2022-04-23T05:42:36.611" v="54"/>
          <ac:picMkLst>
            <pc:docMk/>
            <pc:sldMk cId="1049223160" sldId="303"/>
            <ac:picMk id="5" creationId="{0D296F69-289B-4054-9276-A100E2610AFB}"/>
          </ac:picMkLst>
        </pc:picChg>
        <pc:picChg chg="add del mod">
          <ac:chgData name="#FONG YE XUAN#" userId="837fe4c2-db9e-494f-86f2-354191356c13" providerId="ADAL" clId="{5D98EC2A-330D-4792-8E85-411C0388D69D}" dt="2022-04-23T05:42:43.675" v="56"/>
          <ac:picMkLst>
            <pc:docMk/>
            <pc:sldMk cId="1049223160" sldId="303"/>
            <ac:picMk id="6" creationId="{527709E7-1275-40DB-8617-14EFB5FA5601}"/>
          </ac:picMkLst>
        </pc:picChg>
        <pc:picChg chg="add del mod">
          <ac:chgData name="#FONG YE XUAN#" userId="837fe4c2-db9e-494f-86f2-354191356c13" providerId="ADAL" clId="{5D98EC2A-330D-4792-8E85-411C0388D69D}" dt="2022-04-23T05:42:54.625" v="58"/>
          <ac:picMkLst>
            <pc:docMk/>
            <pc:sldMk cId="1049223160" sldId="303"/>
            <ac:picMk id="7" creationId="{9DDB0810-9F8D-4D74-94E8-914FAF7BBCC4}"/>
          </ac:picMkLst>
        </pc:picChg>
        <pc:picChg chg="add mod">
          <ac:chgData name="#FONG YE XUAN#" userId="837fe4c2-db9e-494f-86f2-354191356c13" providerId="ADAL" clId="{5D98EC2A-330D-4792-8E85-411C0388D69D}" dt="2022-04-23T05:43:24.069" v="59"/>
          <ac:picMkLst>
            <pc:docMk/>
            <pc:sldMk cId="1049223160" sldId="303"/>
            <ac:picMk id="10" creationId="{74E79E97-E021-4AE8-BA64-7F9363E938EE}"/>
          </ac:picMkLst>
        </pc:picChg>
      </pc:sldChg>
      <pc:sldChg chg="addSp delSp modSp modTransition modAnim">
        <pc:chgData name="#FONG YE XUAN#" userId="837fe4c2-db9e-494f-86f2-354191356c13" providerId="ADAL" clId="{5D98EC2A-330D-4792-8E85-411C0388D69D}" dt="2022-04-23T05:22:31.786" v="13"/>
        <pc:sldMkLst>
          <pc:docMk/>
          <pc:sldMk cId="2415755384" sldId="309"/>
        </pc:sldMkLst>
        <pc:picChg chg="add del mod">
          <ac:chgData name="#FONG YE XUAN#" userId="837fe4c2-db9e-494f-86f2-354191356c13" providerId="ADAL" clId="{5D98EC2A-330D-4792-8E85-411C0388D69D}" dt="2022-04-23T05:21:12.267" v="4"/>
          <ac:picMkLst>
            <pc:docMk/>
            <pc:sldMk cId="2415755384" sldId="309"/>
            <ac:picMk id="4" creationId="{0BBCCB4C-158A-4423-BDEB-B1E61771E17E}"/>
          </ac:picMkLst>
        </pc:picChg>
        <pc:picChg chg="add del mod">
          <ac:chgData name="#FONG YE XUAN#" userId="837fe4c2-db9e-494f-86f2-354191356c13" providerId="ADAL" clId="{5D98EC2A-330D-4792-8E85-411C0388D69D}" dt="2022-04-23T05:21:23.140" v="6"/>
          <ac:picMkLst>
            <pc:docMk/>
            <pc:sldMk cId="2415755384" sldId="309"/>
            <ac:picMk id="5" creationId="{7BE23D11-209D-47AE-9FB3-C45B86D4A6E4}"/>
          </ac:picMkLst>
        </pc:picChg>
        <pc:picChg chg="add del mod">
          <ac:chgData name="#FONG YE XUAN#" userId="837fe4c2-db9e-494f-86f2-354191356c13" providerId="ADAL" clId="{5D98EC2A-330D-4792-8E85-411C0388D69D}" dt="2022-04-23T05:21:31.746" v="8"/>
          <ac:picMkLst>
            <pc:docMk/>
            <pc:sldMk cId="2415755384" sldId="309"/>
            <ac:picMk id="6" creationId="{FF0601D7-53B0-4727-9FDB-BC8369002379}"/>
          </ac:picMkLst>
        </pc:picChg>
        <pc:picChg chg="add del mod">
          <ac:chgData name="#FONG YE XUAN#" userId="837fe4c2-db9e-494f-86f2-354191356c13" providerId="ADAL" clId="{5D98EC2A-330D-4792-8E85-411C0388D69D}" dt="2022-04-23T05:21:38.665" v="10"/>
          <ac:picMkLst>
            <pc:docMk/>
            <pc:sldMk cId="2415755384" sldId="309"/>
            <ac:picMk id="7" creationId="{68BB452B-863F-4D8F-8F8D-DEE826297852}"/>
          </ac:picMkLst>
        </pc:picChg>
        <pc:picChg chg="add del mod">
          <ac:chgData name="#FONG YE XUAN#" userId="837fe4c2-db9e-494f-86f2-354191356c13" providerId="ADAL" clId="{5D98EC2A-330D-4792-8E85-411C0388D69D}" dt="2022-04-23T05:22:04.686" v="12"/>
          <ac:picMkLst>
            <pc:docMk/>
            <pc:sldMk cId="2415755384" sldId="309"/>
            <ac:picMk id="8" creationId="{FF0F22E4-880C-4404-969B-EC6987A6A52C}"/>
          </ac:picMkLst>
        </pc:picChg>
        <pc:picChg chg="add mod">
          <ac:chgData name="#FONG YE XUAN#" userId="837fe4c2-db9e-494f-86f2-354191356c13" providerId="ADAL" clId="{5D98EC2A-330D-4792-8E85-411C0388D69D}" dt="2022-04-23T05:22:31.786" v="13"/>
          <ac:picMkLst>
            <pc:docMk/>
            <pc:sldMk cId="2415755384" sldId="309"/>
            <ac:picMk id="9" creationId="{C4AA38B7-B617-4B60-B52F-5B775A475DF6}"/>
          </ac:picMkLst>
        </pc:picChg>
      </pc:sldChg>
      <pc:sldChg chg="addSp delSp modSp modTransition modAnim">
        <pc:chgData name="#FONG YE XUAN#" userId="837fe4c2-db9e-494f-86f2-354191356c13" providerId="ADAL" clId="{5D98EC2A-330D-4792-8E85-411C0388D69D}" dt="2022-04-23T05:24:47.873" v="16"/>
        <pc:sldMkLst>
          <pc:docMk/>
          <pc:sldMk cId="713855082" sldId="311"/>
        </pc:sldMkLst>
        <pc:picChg chg="add del mod">
          <ac:chgData name="#FONG YE XUAN#" userId="837fe4c2-db9e-494f-86f2-354191356c13" providerId="ADAL" clId="{5D98EC2A-330D-4792-8E85-411C0388D69D}" dt="2022-04-23T05:24:33.621" v="15"/>
          <ac:picMkLst>
            <pc:docMk/>
            <pc:sldMk cId="713855082" sldId="311"/>
            <ac:picMk id="3" creationId="{CEA426FD-01CF-4B41-B0D8-58397C73B1CC}"/>
          </ac:picMkLst>
        </pc:picChg>
        <pc:picChg chg="add mod">
          <ac:chgData name="#FONG YE XUAN#" userId="837fe4c2-db9e-494f-86f2-354191356c13" providerId="ADAL" clId="{5D98EC2A-330D-4792-8E85-411C0388D69D}" dt="2022-04-23T05:24:47.873" v="16"/>
          <ac:picMkLst>
            <pc:docMk/>
            <pc:sldMk cId="713855082" sldId="311"/>
            <ac:picMk id="17" creationId="{D1AAF85C-05D2-4C57-82C9-61E26F0D3B82}"/>
          </ac:picMkLst>
        </pc:picChg>
      </pc:sldChg>
      <pc:sldChg chg="addSp delSp modSp modTransition modAnim">
        <pc:chgData name="#FONG YE XUAN#" userId="837fe4c2-db9e-494f-86f2-354191356c13" providerId="ADAL" clId="{5D98EC2A-330D-4792-8E85-411C0388D69D}" dt="2022-04-23T05:36:18.421" v="43"/>
        <pc:sldMkLst>
          <pc:docMk/>
          <pc:sldMk cId="3038106949" sldId="312"/>
        </pc:sldMkLst>
        <pc:picChg chg="add del mod">
          <ac:chgData name="#FONG YE XUAN#" userId="837fe4c2-db9e-494f-86f2-354191356c13" providerId="ADAL" clId="{5D98EC2A-330D-4792-8E85-411C0388D69D}" dt="2022-04-23T05:32:40.022" v="28"/>
          <ac:picMkLst>
            <pc:docMk/>
            <pc:sldMk cId="3038106949" sldId="312"/>
            <ac:picMk id="4" creationId="{E131B974-70E0-4A00-9545-584861C0F6BB}"/>
          </ac:picMkLst>
        </pc:picChg>
        <pc:picChg chg="add del mod">
          <ac:chgData name="#FONG YE XUAN#" userId="837fe4c2-db9e-494f-86f2-354191356c13" providerId="ADAL" clId="{5D98EC2A-330D-4792-8E85-411C0388D69D}" dt="2022-04-23T05:32:52.590" v="30"/>
          <ac:picMkLst>
            <pc:docMk/>
            <pc:sldMk cId="3038106949" sldId="312"/>
            <ac:picMk id="5" creationId="{3F39E1AD-4E77-49F4-A909-4A05B80CA929}"/>
          </ac:picMkLst>
        </pc:picChg>
        <pc:picChg chg="add del mod">
          <ac:chgData name="#FONG YE XUAN#" userId="837fe4c2-db9e-494f-86f2-354191356c13" providerId="ADAL" clId="{5D98EC2A-330D-4792-8E85-411C0388D69D}" dt="2022-04-23T05:33:08.355" v="32"/>
          <ac:picMkLst>
            <pc:docMk/>
            <pc:sldMk cId="3038106949" sldId="312"/>
            <ac:picMk id="6" creationId="{169D7A58-3553-4DD0-8148-D22A0ACD297C}"/>
          </ac:picMkLst>
        </pc:picChg>
        <pc:picChg chg="add del mod">
          <ac:chgData name="#FONG YE XUAN#" userId="837fe4c2-db9e-494f-86f2-354191356c13" providerId="ADAL" clId="{5D98EC2A-330D-4792-8E85-411C0388D69D}" dt="2022-04-23T05:33:31.854" v="34"/>
          <ac:picMkLst>
            <pc:docMk/>
            <pc:sldMk cId="3038106949" sldId="312"/>
            <ac:picMk id="7" creationId="{D1BEB607-BC80-4BDD-839B-4CA9FABAA9E4}"/>
          </ac:picMkLst>
        </pc:picChg>
        <pc:picChg chg="add del mod">
          <ac:chgData name="#FONG YE XUAN#" userId="837fe4c2-db9e-494f-86f2-354191356c13" providerId="ADAL" clId="{5D98EC2A-330D-4792-8E85-411C0388D69D}" dt="2022-04-23T05:34:38.234" v="36"/>
          <ac:picMkLst>
            <pc:docMk/>
            <pc:sldMk cId="3038106949" sldId="312"/>
            <ac:picMk id="8" creationId="{474B6A55-D49A-44EC-AE83-DF29029F17ED}"/>
          </ac:picMkLst>
        </pc:picChg>
        <pc:picChg chg="add del mod">
          <ac:chgData name="#FONG YE XUAN#" userId="837fe4c2-db9e-494f-86f2-354191356c13" providerId="ADAL" clId="{5D98EC2A-330D-4792-8E85-411C0388D69D}" dt="2022-04-23T05:35:23.438" v="38"/>
          <ac:picMkLst>
            <pc:docMk/>
            <pc:sldMk cId="3038106949" sldId="312"/>
            <ac:picMk id="9" creationId="{02AFAB92-06C9-4460-A005-893AABD6FE4B}"/>
          </ac:picMkLst>
        </pc:picChg>
        <pc:picChg chg="add del mod">
          <ac:chgData name="#FONG YE XUAN#" userId="837fe4c2-db9e-494f-86f2-354191356c13" providerId="ADAL" clId="{5D98EC2A-330D-4792-8E85-411C0388D69D}" dt="2022-04-23T05:35:46.420" v="40"/>
          <ac:picMkLst>
            <pc:docMk/>
            <pc:sldMk cId="3038106949" sldId="312"/>
            <ac:picMk id="11" creationId="{7E067CA0-AD6D-4DB5-B8E0-35EB001BFBB6}"/>
          </ac:picMkLst>
        </pc:picChg>
        <pc:picChg chg="add del mod">
          <ac:chgData name="#FONG YE XUAN#" userId="837fe4c2-db9e-494f-86f2-354191356c13" providerId="ADAL" clId="{5D98EC2A-330D-4792-8E85-411C0388D69D}" dt="2022-04-23T05:35:56.435" v="42"/>
          <ac:picMkLst>
            <pc:docMk/>
            <pc:sldMk cId="3038106949" sldId="312"/>
            <ac:picMk id="12" creationId="{35C2A9CA-9FAF-4B03-B797-FD7ED5544913}"/>
          </ac:picMkLst>
        </pc:picChg>
        <pc:picChg chg="add mod">
          <ac:chgData name="#FONG YE XUAN#" userId="837fe4c2-db9e-494f-86f2-354191356c13" providerId="ADAL" clId="{5D98EC2A-330D-4792-8E85-411C0388D69D}" dt="2022-04-23T05:36:18.421" v="43"/>
          <ac:picMkLst>
            <pc:docMk/>
            <pc:sldMk cId="3038106949" sldId="312"/>
            <ac:picMk id="13" creationId="{9CD1E05F-BE61-4B75-8B38-26DFF57BF2D2}"/>
          </ac:picMkLst>
        </pc:picChg>
      </pc:sldChg>
      <pc:sldChg chg="addSp modSp modTransition">
        <pc:chgData name="#FONG YE XUAN#" userId="837fe4c2-db9e-494f-86f2-354191356c13" providerId="ADAL" clId="{5D98EC2A-330D-4792-8E85-411C0388D69D}" dt="2022-04-23T05:37:21.401" v="45"/>
        <pc:sldMkLst>
          <pc:docMk/>
          <pc:sldMk cId="2903179937" sldId="313"/>
        </pc:sldMkLst>
        <pc:picChg chg="add mod">
          <ac:chgData name="#FONG YE XUAN#" userId="837fe4c2-db9e-494f-86f2-354191356c13" providerId="ADAL" clId="{5D98EC2A-330D-4792-8E85-411C0388D69D}" dt="2022-04-23T05:37:21.401" v="45"/>
          <ac:picMkLst>
            <pc:docMk/>
            <pc:sldMk cId="2903179937" sldId="313"/>
            <ac:picMk id="4" creationId="{00F80420-122F-4EA0-A297-5855ED527C15}"/>
          </ac:picMkLst>
        </pc:picChg>
      </pc:sldChg>
      <pc:sldChg chg="addSp delSp modSp modTransition modAnim">
        <pc:chgData name="#FONG YE XUAN#" userId="837fe4c2-db9e-494f-86f2-354191356c13" providerId="ADAL" clId="{5D98EC2A-330D-4792-8E85-411C0388D69D}" dt="2022-04-23T05:45:35.367" v="68"/>
        <pc:sldMkLst>
          <pc:docMk/>
          <pc:sldMk cId="356456597" sldId="314"/>
        </pc:sldMkLst>
        <pc:picChg chg="add del mod">
          <ac:chgData name="#FONG YE XUAN#" userId="837fe4c2-db9e-494f-86f2-354191356c13" providerId="ADAL" clId="{5D98EC2A-330D-4792-8E85-411C0388D69D}" dt="2022-04-23T05:44:20.290" v="61"/>
          <ac:picMkLst>
            <pc:docMk/>
            <pc:sldMk cId="356456597" sldId="314"/>
            <ac:picMk id="2" creationId="{8DFD8782-748E-470C-AEEC-640C7D4421DB}"/>
          </ac:picMkLst>
        </pc:picChg>
        <pc:picChg chg="add del mod">
          <ac:chgData name="#FONG YE XUAN#" userId="837fe4c2-db9e-494f-86f2-354191356c13" providerId="ADAL" clId="{5D98EC2A-330D-4792-8E85-411C0388D69D}" dt="2022-04-23T05:44:29.641" v="63"/>
          <ac:picMkLst>
            <pc:docMk/>
            <pc:sldMk cId="356456597" sldId="314"/>
            <ac:picMk id="4" creationId="{6A344D32-7EF5-4ADE-ABEF-DF1112A98ED5}"/>
          </ac:picMkLst>
        </pc:picChg>
        <pc:picChg chg="add del mod">
          <ac:chgData name="#FONG YE XUAN#" userId="837fe4c2-db9e-494f-86f2-354191356c13" providerId="ADAL" clId="{5D98EC2A-330D-4792-8E85-411C0388D69D}" dt="2022-04-23T05:44:58.905" v="65"/>
          <ac:picMkLst>
            <pc:docMk/>
            <pc:sldMk cId="356456597" sldId="314"/>
            <ac:picMk id="5" creationId="{EAA741EE-B42C-4442-BC87-F681AB3397A8}"/>
          </ac:picMkLst>
        </pc:picChg>
        <pc:picChg chg="add del mod">
          <ac:chgData name="#FONG YE XUAN#" userId="837fe4c2-db9e-494f-86f2-354191356c13" providerId="ADAL" clId="{5D98EC2A-330D-4792-8E85-411C0388D69D}" dt="2022-04-23T05:45:11.888" v="67"/>
          <ac:picMkLst>
            <pc:docMk/>
            <pc:sldMk cId="356456597" sldId="314"/>
            <ac:picMk id="6" creationId="{A50948EA-EF86-413E-BF90-46F2A5B7C07E}"/>
          </ac:picMkLst>
        </pc:picChg>
        <pc:picChg chg="add mod">
          <ac:chgData name="#FONG YE XUAN#" userId="837fe4c2-db9e-494f-86f2-354191356c13" providerId="ADAL" clId="{5D98EC2A-330D-4792-8E85-411C0388D69D}" dt="2022-04-23T05:45:35.367" v="68"/>
          <ac:picMkLst>
            <pc:docMk/>
            <pc:sldMk cId="356456597" sldId="314"/>
            <ac:picMk id="7" creationId="{AC0653E0-77B6-4438-9529-5D4A756EFF72}"/>
          </ac:picMkLst>
        </pc:picChg>
      </pc:sldChg>
    </pc:docChg>
  </pc:docChgLst>
  <pc:docChgLst>
    <pc:chgData name="#ARJUN KUMAR NAIR#" userId="S::arjunkum001@e.ntu.edu.sg::910e2129-f21d-4fe9-976b-c533cf6b6911" providerId="AD" clId="Web-{0DB1A2B3-35CC-4895-9604-A826616255BB}"/>
    <pc:docChg chg="modSld">
      <pc:chgData name="#ARJUN KUMAR NAIR#" userId="S::arjunkum001@e.ntu.edu.sg::910e2129-f21d-4fe9-976b-c533cf6b6911" providerId="AD" clId="Web-{0DB1A2B3-35CC-4895-9604-A826616255BB}" dt="2022-04-23T14:10:38.509" v="38" actId="20577"/>
      <pc:docMkLst>
        <pc:docMk/>
      </pc:docMkLst>
      <pc:sldChg chg="modSp">
        <pc:chgData name="#ARJUN KUMAR NAIR#" userId="S::arjunkum001@e.ntu.edu.sg::910e2129-f21d-4fe9-976b-c533cf6b6911" providerId="AD" clId="Web-{0DB1A2B3-35CC-4895-9604-A826616255BB}" dt="2022-04-23T14:10:38.509" v="38" actId="20577"/>
        <pc:sldMkLst>
          <pc:docMk/>
          <pc:sldMk cId="4269681522" sldId="293"/>
        </pc:sldMkLst>
        <pc:spChg chg="mod">
          <ac:chgData name="#ARJUN KUMAR NAIR#" userId="S::arjunkum001@e.ntu.edu.sg::910e2129-f21d-4fe9-976b-c533cf6b6911" providerId="AD" clId="Web-{0DB1A2B3-35CC-4895-9604-A826616255BB}" dt="2022-04-23T14:10:38.509" v="38" actId="20577"/>
          <ac:spMkLst>
            <pc:docMk/>
            <pc:sldMk cId="4269681522" sldId="293"/>
            <ac:spMk id="3" creationId="{C8722DDC-8EEE-4A06-8DFE-B44871EAA2CF}"/>
          </ac:spMkLst>
        </pc:spChg>
      </pc:sldChg>
    </pc:docChg>
  </pc:docChgLst>
  <pc:docChgLst>
    <pc:chgData name="#ARJUN KUMAR NAIR#" userId="S::arjunkum001@e.ntu.edu.sg::910e2129-f21d-4fe9-976b-c533cf6b6911" providerId="AD" clId="Web-{87899883-5D14-427C-AC3D-5B14121421B9}"/>
    <pc:docChg chg="modSld">
      <pc:chgData name="#ARJUN KUMAR NAIR#" userId="S::arjunkum001@e.ntu.edu.sg::910e2129-f21d-4fe9-976b-c533cf6b6911" providerId="AD" clId="Web-{87899883-5D14-427C-AC3D-5B14121421B9}" dt="2022-04-23T06:55:30.376" v="552" actId="20577"/>
      <pc:docMkLst>
        <pc:docMk/>
      </pc:docMkLst>
      <pc:sldChg chg="addSp delSp modSp mod setBg">
        <pc:chgData name="#ARJUN KUMAR NAIR#" userId="S::arjunkum001@e.ntu.edu.sg::910e2129-f21d-4fe9-976b-c533cf6b6911" providerId="AD" clId="Web-{87899883-5D14-427C-AC3D-5B14121421B9}" dt="2022-04-23T06:24:15.160" v="134" actId="1076"/>
        <pc:sldMkLst>
          <pc:docMk/>
          <pc:sldMk cId="3215064251" sldId="304"/>
        </pc:sldMkLst>
        <pc:spChg chg="mod">
          <ac:chgData name="#ARJUN KUMAR NAIR#" userId="S::arjunkum001@e.ntu.edu.sg::910e2129-f21d-4fe9-976b-c533cf6b6911" providerId="AD" clId="Web-{87899883-5D14-427C-AC3D-5B14121421B9}" dt="2022-04-23T06:19:46.060" v="3"/>
          <ac:spMkLst>
            <pc:docMk/>
            <pc:sldMk cId="3215064251" sldId="304"/>
            <ac:spMk id="2" creationId="{439F5E29-8159-4EFD-933B-33A232D5956E}"/>
          </ac:spMkLst>
        </pc:spChg>
        <pc:spChg chg="del">
          <ac:chgData name="#ARJUN KUMAR NAIR#" userId="S::arjunkum001@e.ntu.edu.sg::910e2129-f21d-4fe9-976b-c533cf6b6911" providerId="AD" clId="Web-{87899883-5D14-427C-AC3D-5B14121421B9}" dt="2022-04-23T06:17:54.964" v="1"/>
          <ac:spMkLst>
            <pc:docMk/>
            <pc:sldMk cId="3215064251" sldId="304"/>
            <ac:spMk id="3" creationId="{42DBA96F-5CEC-459C-99A3-FC1A3069C028}"/>
          </ac:spMkLst>
        </pc:spChg>
        <pc:spChg chg="add del mod">
          <ac:chgData name="#ARJUN KUMAR NAIR#" userId="S::arjunkum001@e.ntu.edu.sg::910e2129-f21d-4fe9-976b-c533cf6b6911" providerId="AD" clId="Web-{87899883-5D14-427C-AC3D-5B14121421B9}" dt="2022-04-23T06:20:33.015" v="15"/>
          <ac:spMkLst>
            <pc:docMk/>
            <pc:sldMk cId="3215064251" sldId="304"/>
            <ac:spMk id="7" creationId="{7711AFDB-130D-1220-A37E-D0CA1F6E3BBF}"/>
          </ac:spMkLst>
        </pc:spChg>
        <pc:spChg chg="add mod">
          <ac:chgData name="#ARJUN KUMAR NAIR#" userId="S::arjunkum001@e.ntu.edu.sg::910e2129-f21d-4fe9-976b-c533cf6b6911" providerId="AD" clId="Web-{87899883-5D14-427C-AC3D-5B14121421B9}" dt="2022-04-23T06:24:15.160" v="134" actId="1076"/>
          <ac:spMkLst>
            <pc:docMk/>
            <pc:sldMk cId="3215064251" sldId="304"/>
            <ac:spMk id="8" creationId="{8D0801AB-6FD1-AF7E-7BD5-41774AF344AF}"/>
          </ac:spMkLst>
        </pc:spChg>
        <pc:spChg chg="add">
          <ac:chgData name="#ARJUN KUMAR NAIR#" userId="S::arjunkum001@e.ntu.edu.sg::910e2129-f21d-4fe9-976b-c533cf6b6911" providerId="AD" clId="Web-{87899883-5D14-427C-AC3D-5B14121421B9}" dt="2022-04-23T06:19:46.060" v="3"/>
          <ac:spMkLst>
            <pc:docMk/>
            <pc:sldMk cId="3215064251" sldId="304"/>
            <ac:spMk id="73" creationId="{904DB13E-F722-4ED6-BB00-556651E95281}"/>
          </ac:spMkLst>
        </pc:spChg>
        <pc:spChg chg="add">
          <ac:chgData name="#ARJUN KUMAR NAIR#" userId="S::arjunkum001@e.ntu.edu.sg::910e2129-f21d-4fe9-976b-c533cf6b6911" providerId="AD" clId="Web-{87899883-5D14-427C-AC3D-5B14121421B9}" dt="2022-04-23T06:19:46.060" v="3"/>
          <ac:spMkLst>
            <pc:docMk/>
            <pc:sldMk cId="3215064251" sldId="304"/>
            <ac:spMk id="75" creationId="{1CFC67D0-131C-4064-873F-59771B446FD4}"/>
          </ac:spMkLst>
        </pc:spChg>
        <pc:spChg chg="add">
          <ac:chgData name="#ARJUN KUMAR NAIR#" userId="S::arjunkum001@e.ntu.edu.sg::910e2129-f21d-4fe9-976b-c533cf6b6911" providerId="AD" clId="Web-{87899883-5D14-427C-AC3D-5B14121421B9}" dt="2022-04-23T06:19:46.060" v="3"/>
          <ac:spMkLst>
            <pc:docMk/>
            <pc:sldMk cId="3215064251" sldId="304"/>
            <ac:spMk id="77" creationId="{8CCB1314-41E8-414B-9954-6D611623DA2A}"/>
          </ac:spMkLst>
        </pc:spChg>
        <pc:spChg chg="add">
          <ac:chgData name="#ARJUN KUMAR NAIR#" userId="S::arjunkum001@e.ntu.edu.sg::910e2129-f21d-4fe9-976b-c533cf6b6911" providerId="AD" clId="Web-{87899883-5D14-427C-AC3D-5B14121421B9}" dt="2022-04-23T06:19:46.060" v="3"/>
          <ac:spMkLst>
            <pc:docMk/>
            <pc:sldMk cId="3215064251" sldId="304"/>
            <ac:spMk id="79" creationId="{9C53941D-7A4E-4CA7-840E-D52BA6D74C4E}"/>
          </ac:spMkLst>
        </pc:spChg>
        <pc:spChg chg="add">
          <ac:chgData name="#ARJUN KUMAR NAIR#" userId="S::arjunkum001@e.ntu.edu.sg::910e2129-f21d-4fe9-976b-c533cf6b6911" providerId="AD" clId="Web-{87899883-5D14-427C-AC3D-5B14121421B9}" dt="2022-04-23T06:19:46.060" v="3"/>
          <ac:spMkLst>
            <pc:docMk/>
            <pc:sldMk cId="3215064251" sldId="304"/>
            <ac:spMk id="86" creationId="{AB2868F7-FE10-4289-A5BD-90763C7A2F5A}"/>
          </ac:spMkLst>
        </pc:spChg>
        <pc:spChg chg="add">
          <ac:chgData name="#ARJUN KUMAR NAIR#" userId="S::arjunkum001@e.ntu.edu.sg::910e2129-f21d-4fe9-976b-c533cf6b6911" providerId="AD" clId="Web-{87899883-5D14-427C-AC3D-5B14121421B9}" dt="2022-04-23T06:19:46.060" v="3"/>
          <ac:spMkLst>
            <pc:docMk/>
            <pc:sldMk cId="3215064251" sldId="304"/>
            <ac:spMk id="88" creationId="{BD94142C-10EE-487C-A327-404FDF358F22}"/>
          </ac:spMkLst>
        </pc:spChg>
        <pc:spChg chg="add">
          <ac:chgData name="#ARJUN KUMAR NAIR#" userId="S::arjunkum001@e.ntu.edu.sg::910e2129-f21d-4fe9-976b-c533cf6b6911" providerId="AD" clId="Web-{87899883-5D14-427C-AC3D-5B14121421B9}" dt="2022-04-23T06:19:46.060" v="3"/>
          <ac:spMkLst>
            <pc:docMk/>
            <pc:sldMk cId="3215064251" sldId="304"/>
            <ac:spMk id="90" creationId="{5F7FAC2D-7A74-4939-A917-A1A5AF935685}"/>
          </ac:spMkLst>
        </pc:spChg>
        <pc:grpChg chg="add">
          <ac:chgData name="#ARJUN KUMAR NAIR#" userId="S::arjunkum001@e.ntu.edu.sg::910e2129-f21d-4fe9-976b-c533cf6b6911" providerId="AD" clId="Web-{87899883-5D14-427C-AC3D-5B14121421B9}" dt="2022-04-23T06:19:46.060" v="3"/>
          <ac:grpSpMkLst>
            <pc:docMk/>
            <pc:sldMk cId="3215064251" sldId="304"/>
            <ac:grpSpMk id="81" creationId="{E26428D7-C6F3-473D-A360-A3F5C3E8728C}"/>
          </ac:grpSpMkLst>
        </pc:grpChg>
        <pc:picChg chg="add mod ord">
          <ac:chgData name="#ARJUN KUMAR NAIR#" userId="S::arjunkum001@e.ntu.edu.sg::910e2129-f21d-4fe9-976b-c533cf6b6911" providerId="AD" clId="Web-{87899883-5D14-427C-AC3D-5B14121421B9}" dt="2022-04-23T06:19:58.967" v="5" actId="1076"/>
          <ac:picMkLst>
            <pc:docMk/>
            <pc:sldMk cId="3215064251" sldId="304"/>
            <ac:picMk id="4" creationId="{DA3D8DA0-3CCE-2790-62E5-65691F76AFF8}"/>
          </ac:picMkLst>
        </pc:picChg>
        <pc:picChg chg="del">
          <ac:chgData name="#ARJUN KUMAR NAIR#" userId="S::arjunkum001@e.ntu.edu.sg::910e2129-f21d-4fe9-976b-c533cf6b6911" providerId="AD" clId="Web-{87899883-5D14-427C-AC3D-5B14121421B9}" dt="2022-04-23T06:17:53.511" v="0"/>
          <ac:picMkLst>
            <pc:docMk/>
            <pc:sldMk cId="3215064251" sldId="304"/>
            <ac:picMk id="5" creationId="{9472095D-D339-4468-90F2-2D57578FC59D}"/>
          </ac:picMkLst>
        </pc:picChg>
        <pc:picChg chg="add mod">
          <ac:chgData name="#ARJUN KUMAR NAIR#" userId="S::arjunkum001@e.ntu.edu.sg::910e2129-f21d-4fe9-976b-c533cf6b6911" providerId="AD" clId="Web-{87899883-5D14-427C-AC3D-5B14121421B9}" dt="2022-04-23T06:20:01.467" v="6" actId="1076"/>
          <ac:picMkLst>
            <pc:docMk/>
            <pc:sldMk cId="3215064251" sldId="304"/>
            <ac:picMk id="6" creationId="{AA6B9BD2-05FB-0759-0754-9100E8CB7454}"/>
          </ac:picMkLst>
        </pc:picChg>
        <pc:picChg chg="mod">
          <ac:chgData name="#ARJUN KUMAR NAIR#" userId="S::arjunkum001@e.ntu.edu.sg::910e2129-f21d-4fe9-976b-c533cf6b6911" providerId="AD" clId="Web-{87899883-5D14-427C-AC3D-5B14121421B9}" dt="2022-04-23T06:19:46.060" v="3"/>
          <ac:picMkLst>
            <pc:docMk/>
            <pc:sldMk cId="3215064251" sldId="304"/>
            <ac:picMk id="14340" creationId="{C5A9DE16-911D-4371-BE0D-F45B7EAA2F62}"/>
          </ac:picMkLst>
        </pc:picChg>
        <pc:cxnChg chg="add">
          <ac:chgData name="#ARJUN KUMAR NAIR#" userId="S::arjunkum001@e.ntu.edu.sg::910e2129-f21d-4fe9-976b-c533cf6b6911" providerId="AD" clId="Web-{87899883-5D14-427C-AC3D-5B14121421B9}" dt="2022-04-23T06:19:46.060" v="3"/>
          <ac:cxnSpMkLst>
            <pc:docMk/>
            <pc:sldMk cId="3215064251" sldId="304"/>
            <ac:cxnSpMk id="92" creationId="{FEF09B21-45A0-42EE-9BDC-C4E0932EA624}"/>
          </ac:cxnSpMkLst>
        </pc:cxnChg>
        <pc:cxnChg chg="add">
          <ac:chgData name="#ARJUN KUMAR NAIR#" userId="S::arjunkum001@e.ntu.edu.sg::910e2129-f21d-4fe9-976b-c533cf6b6911" providerId="AD" clId="Web-{87899883-5D14-427C-AC3D-5B14121421B9}" dt="2022-04-23T06:19:46.060" v="3"/>
          <ac:cxnSpMkLst>
            <pc:docMk/>
            <pc:sldMk cId="3215064251" sldId="304"/>
            <ac:cxnSpMk id="94" creationId="{15004E23-3C9E-41FC-81A2-3481C6AFA567}"/>
          </ac:cxnSpMkLst>
        </pc:cxnChg>
      </pc:sldChg>
      <pc:sldChg chg="addSp delSp modSp">
        <pc:chgData name="#ARJUN KUMAR NAIR#" userId="S::arjunkum001@e.ntu.edu.sg::910e2129-f21d-4fe9-976b-c533cf6b6911" providerId="AD" clId="Web-{87899883-5D14-427C-AC3D-5B14121421B9}" dt="2022-04-23T06:55:30.376" v="552" actId="20577"/>
        <pc:sldMkLst>
          <pc:docMk/>
          <pc:sldMk cId="2640734763" sldId="307"/>
        </pc:sldMkLst>
        <pc:spChg chg="mod">
          <ac:chgData name="#ARJUN KUMAR NAIR#" userId="S::arjunkum001@e.ntu.edu.sg::910e2129-f21d-4fe9-976b-c533cf6b6911" providerId="AD" clId="Web-{87899883-5D14-427C-AC3D-5B14121421B9}" dt="2022-04-23T06:26:18.257" v="186" actId="20577"/>
          <ac:spMkLst>
            <pc:docMk/>
            <pc:sldMk cId="2640734763" sldId="307"/>
            <ac:spMk id="2" creationId="{18DE4641-80D2-459F-916F-E4B83DA1816F}"/>
          </ac:spMkLst>
        </pc:spChg>
        <pc:spChg chg="add del mod">
          <ac:chgData name="#ARJUN KUMAR NAIR#" userId="S::arjunkum001@e.ntu.edu.sg::910e2129-f21d-4fe9-976b-c533cf6b6911" providerId="AD" clId="Web-{87899883-5D14-427C-AC3D-5B14121421B9}" dt="2022-04-23T06:45:45.112" v="463"/>
          <ac:spMkLst>
            <pc:docMk/>
            <pc:sldMk cId="2640734763" sldId="307"/>
            <ac:spMk id="3" creationId="{55EC06B1-D397-442D-9DE4-80908D14A555}"/>
          </ac:spMkLst>
        </pc:spChg>
        <pc:spChg chg="add del">
          <ac:chgData name="#ARJUN KUMAR NAIR#" userId="S::arjunkum001@e.ntu.edu.sg::910e2129-f21d-4fe9-976b-c533cf6b6911" providerId="AD" clId="Web-{87899883-5D14-427C-AC3D-5B14121421B9}" dt="2022-04-23T06:27:01.508" v="201"/>
          <ac:spMkLst>
            <pc:docMk/>
            <pc:sldMk cId="2640734763" sldId="307"/>
            <ac:spMk id="4" creationId="{4C54DAA4-CA44-EE99-5219-F2F17E0B4C9C}"/>
          </ac:spMkLst>
        </pc:spChg>
        <pc:spChg chg="add mod">
          <ac:chgData name="#ARJUN KUMAR NAIR#" userId="S::arjunkum001@e.ntu.edu.sg::910e2129-f21d-4fe9-976b-c533cf6b6911" providerId="AD" clId="Web-{87899883-5D14-427C-AC3D-5B14121421B9}" dt="2022-04-23T06:46:09.284" v="466" actId="1076"/>
          <ac:spMkLst>
            <pc:docMk/>
            <pc:sldMk cId="2640734763" sldId="307"/>
            <ac:spMk id="5" creationId="{389AB951-C556-9F2C-F72C-5674FD55A0B2}"/>
          </ac:spMkLst>
        </pc:spChg>
        <pc:spChg chg="add del mod">
          <ac:chgData name="#ARJUN KUMAR NAIR#" userId="S::arjunkum001@e.ntu.edu.sg::910e2129-f21d-4fe9-976b-c533cf6b6911" providerId="AD" clId="Web-{87899883-5D14-427C-AC3D-5B14121421B9}" dt="2022-04-23T06:45:37.877" v="461"/>
          <ac:spMkLst>
            <pc:docMk/>
            <pc:sldMk cId="2640734763" sldId="307"/>
            <ac:spMk id="6" creationId="{3116374A-5A9D-34BE-97C9-1CC186B99611}"/>
          </ac:spMkLst>
        </pc:spChg>
        <pc:spChg chg="add del mod">
          <ac:chgData name="#ARJUN KUMAR NAIR#" userId="S::arjunkum001@e.ntu.edu.sg::910e2129-f21d-4fe9-976b-c533cf6b6911" providerId="AD" clId="Web-{87899883-5D14-427C-AC3D-5B14121421B9}" dt="2022-04-23T06:50:43.619" v="503"/>
          <ac:spMkLst>
            <pc:docMk/>
            <pc:sldMk cId="2640734763" sldId="307"/>
            <ac:spMk id="63" creationId="{4E5BDFED-3B5C-D6A7-0A50-A7B53C5CFD8F}"/>
          </ac:spMkLst>
        </pc:spChg>
        <pc:spChg chg="add mod">
          <ac:chgData name="#ARJUN KUMAR NAIR#" userId="S::arjunkum001@e.ntu.edu.sg::910e2129-f21d-4fe9-976b-c533cf6b6911" providerId="AD" clId="Web-{87899883-5D14-427C-AC3D-5B14121421B9}" dt="2022-04-23T06:55:30.376" v="552" actId="20577"/>
          <ac:spMkLst>
            <pc:docMk/>
            <pc:sldMk cId="2640734763" sldId="307"/>
            <ac:spMk id="2272" creationId="{AB107B26-0250-202E-ECFA-A2F53714455B}"/>
          </ac:spMkLst>
        </pc:spChg>
        <pc:graphicFrameChg chg="add del">
          <ac:chgData name="#ARJUN KUMAR NAIR#" userId="S::arjunkum001@e.ntu.edu.sg::910e2129-f21d-4fe9-976b-c533cf6b6911" providerId="AD" clId="Web-{87899883-5D14-427C-AC3D-5B14121421B9}" dt="2022-04-23T06:45:13.533" v="448"/>
          <ac:graphicFrameMkLst>
            <pc:docMk/>
            <pc:sldMk cId="2640734763" sldId="307"/>
            <ac:graphicFrameMk id="2052" creationId="{6071DC95-8255-2785-A981-030109AFE76A}"/>
          </ac:graphicFrameMkLst>
        </pc:graphicFrameChg>
        <pc:graphicFrameChg chg="add mod modGraphic">
          <ac:chgData name="#ARJUN KUMAR NAIR#" userId="S::arjunkum001@e.ntu.edu.sg::910e2129-f21d-4fe9-976b-c533cf6b6911" providerId="AD" clId="Web-{87899883-5D14-427C-AC3D-5B14121421B9}" dt="2022-04-23T06:55:25.625" v="548" actId="20577"/>
          <ac:graphicFrameMkLst>
            <pc:docMk/>
            <pc:sldMk cId="2640734763" sldId="307"/>
            <ac:graphicFrameMk id="2053" creationId="{E1029835-4775-99B5-6B56-5547D123AB9D}"/>
          </ac:graphicFrameMkLst>
        </pc:graphicFrameChg>
        <pc:graphicFrameChg chg="add del">
          <ac:chgData name="#ARJUN KUMAR NAIR#" userId="S::arjunkum001@e.ntu.edu.sg::910e2129-f21d-4fe9-976b-c533cf6b6911" providerId="AD" clId="Web-{87899883-5D14-427C-AC3D-5B14121421B9}" dt="2022-04-23T06:45:17.065" v="450"/>
          <ac:graphicFrameMkLst>
            <pc:docMk/>
            <pc:sldMk cId="2640734763" sldId="307"/>
            <ac:graphicFrameMk id="2054" creationId="{6C457277-315D-410F-8277-F2F6F6E30336}"/>
          </ac:graphicFrameMkLst>
        </pc:graphicFrameChg>
        <pc:graphicFrameChg chg="add del">
          <ac:chgData name="#ARJUN KUMAR NAIR#" userId="S::arjunkum001@e.ntu.edu.sg::910e2129-f21d-4fe9-976b-c533cf6b6911" providerId="AD" clId="Web-{87899883-5D14-427C-AC3D-5B14121421B9}" dt="2022-04-23T06:45:22.596" v="452"/>
          <ac:graphicFrameMkLst>
            <pc:docMk/>
            <pc:sldMk cId="2640734763" sldId="307"/>
            <ac:graphicFrameMk id="2056" creationId="{A078C4AB-524A-DF5E-D65E-1301E30651E1}"/>
          </ac:graphicFrameMkLst>
        </pc:graphicFrameChg>
        <pc:picChg chg="mod">
          <ac:chgData name="#ARJUN KUMAR NAIR#" userId="S::arjunkum001@e.ntu.edu.sg::910e2129-f21d-4fe9-976b-c533cf6b6911" providerId="AD" clId="Web-{87899883-5D14-427C-AC3D-5B14121421B9}" dt="2022-04-23T06:26:23.945" v="187" actId="1076"/>
          <ac:picMkLst>
            <pc:docMk/>
            <pc:sldMk cId="2640734763" sldId="307"/>
            <ac:picMk id="2050" creationId="{B57603E6-F8FF-4D9B-BFAF-9314C947263E}"/>
          </ac:picMkLst>
        </pc:picChg>
      </pc:sldChg>
      <pc:sldChg chg="modSp">
        <pc:chgData name="#ARJUN KUMAR NAIR#" userId="S::arjunkum001@e.ntu.edu.sg::910e2129-f21d-4fe9-976b-c533cf6b6911" providerId="AD" clId="Web-{87899883-5D14-427C-AC3D-5B14121421B9}" dt="2022-04-23T06:21:19.141" v="18" actId="1076"/>
        <pc:sldMkLst>
          <pc:docMk/>
          <pc:sldMk cId="3829763623" sldId="323"/>
        </pc:sldMkLst>
        <pc:spChg chg="mod">
          <ac:chgData name="#ARJUN KUMAR NAIR#" userId="S::arjunkum001@e.ntu.edu.sg::910e2129-f21d-4fe9-976b-c533cf6b6911" providerId="AD" clId="Web-{87899883-5D14-427C-AC3D-5B14121421B9}" dt="2022-04-23T06:21:11.547" v="17" actId="1076"/>
          <ac:spMkLst>
            <pc:docMk/>
            <pc:sldMk cId="3829763623" sldId="323"/>
            <ac:spMk id="14" creationId="{B64A8D6E-DA5E-47F3-9B2D-AB8C38E045CF}"/>
          </ac:spMkLst>
        </pc:spChg>
        <pc:spChg chg="mod">
          <ac:chgData name="#ARJUN KUMAR NAIR#" userId="S::arjunkum001@e.ntu.edu.sg::910e2129-f21d-4fe9-976b-c533cf6b6911" providerId="AD" clId="Web-{87899883-5D14-427C-AC3D-5B14121421B9}" dt="2022-04-23T06:21:19.141" v="18" actId="1076"/>
          <ac:spMkLst>
            <pc:docMk/>
            <pc:sldMk cId="3829763623" sldId="323"/>
            <ac:spMk id="17" creationId="{308F83ED-88E4-41EB-835A-886F97441D9C}"/>
          </ac:spMkLst>
        </pc:spChg>
        <pc:graphicFrameChg chg="mod">
          <ac:chgData name="#ARJUN KUMAR NAIR#" userId="S::arjunkum001@e.ntu.edu.sg::910e2129-f21d-4fe9-976b-c533cf6b6911" providerId="AD" clId="Web-{87899883-5D14-427C-AC3D-5B14121421B9}" dt="2022-04-23T06:21:03.687" v="16" actId="1076"/>
          <ac:graphicFrameMkLst>
            <pc:docMk/>
            <pc:sldMk cId="3829763623" sldId="323"/>
            <ac:graphicFrameMk id="5" creationId="{493703A6-5407-9E9E-9163-0B87C9973348}"/>
          </ac:graphicFrameMkLst>
        </pc:graphicFrameChg>
      </pc:sldChg>
    </pc:docChg>
  </pc:docChgLst>
  <pc:docChgLst>
    <pc:chgData name="#FONG YE XUAN#" userId="S::yfong007@e.ntu.edu.sg::837fe4c2-db9e-494f-86f2-354191356c13" providerId="AD" clId="Web-{2A1A06EC-1FD2-41C8-A31A-426750DA1F3E}"/>
    <pc:docChg chg="addSld delSld modSld">
      <pc:chgData name="#FONG YE XUAN#" userId="S::yfong007@e.ntu.edu.sg::837fe4c2-db9e-494f-86f2-354191356c13" providerId="AD" clId="Web-{2A1A06EC-1FD2-41C8-A31A-426750DA1F3E}" dt="2022-04-18T07:08:30.098" v="816"/>
      <pc:docMkLst>
        <pc:docMk/>
      </pc:docMkLst>
      <pc:sldChg chg="modSp">
        <pc:chgData name="#FONG YE XUAN#" userId="S::yfong007@e.ntu.edu.sg::837fe4c2-db9e-494f-86f2-354191356c13" providerId="AD" clId="Web-{2A1A06EC-1FD2-41C8-A31A-426750DA1F3E}" dt="2022-04-18T06:25:05.823" v="156" actId="20577"/>
        <pc:sldMkLst>
          <pc:docMk/>
          <pc:sldMk cId="1632956870" sldId="296"/>
        </pc:sldMkLst>
        <pc:spChg chg="mod">
          <ac:chgData name="#FONG YE XUAN#" userId="S::yfong007@e.ntu.edu.sg::837fe4c2-db9e-494f-86f2-354191356c13" providerId="AD" clId="Web-{2A1A06EC-1FD2-41C8-A31A-426750DA1F3E}" dt="2022-04-18T06:25:05.823" v="156" actId="20577"/>
          <ac:spMkLst>
            <pc:docMk/>
            <pc:sldMk cId="1632956870" sldId="296"/>
            <ac:spMk id="3" creationId="{E7BA9979-A4F7-412E-92AF-45187D8EB78E}"/>
          </ac:spMkLst>
        </pc:spChg>
      </pc:sldChg>
      <pc:sldChg chg="addSp delSp modSp">
        <pc:chgData name="#FONG YE XUAN#" userId="S::yfong007@e.ntu.edu.sg::837fe4c2-db9e-494f-86f2-354191356c13" providerId="AD" clId="Web-{2A1A06EC-1FD2-41C8-A31A-426750DA1F3E}" dt="2022-04-18T07:03:59.779" v="712"/>
        <pc:sldMkLst>
          <pc:docMk/>
          <pc:sldMk cId="3980716491" sldId="297"/>
        </pc:sldMkLst>
        <pc:spChg chg="mod">
          <ac:chgData name="#FONG YE XUAN#" userId="S::yfong007@e.ntu.edu.sg::837fe4c2-db9e-494f-86f2-354191356c13" providerId="AD" clId="Web-{2A1A06EC-1FD2-41C8-A31A-426750DA1F3E}" dt="2022-04-18T07:03:35.810" v="711" actId="20577"/>
          <ac:spMkLst>
            <pc:docMk/>
            <pc:sldMk cId="3980716491" sldId="297"/>
            <ac:spMk id="2" creationId="{045197F3-C2ED-4FE5-95A8-72C8B55D003D}"/>
          </ac:spMkLst>
        </pc:spChg>
        <pc:spChg chg="del">
          <ac:chgData name="#FONG YE XUAN#" userId="S::yfong007@e.ntu.edu.sg::837fe4c2-db9e-494f-86f2-354191356c13" providerId="AD" clId="Web-{2A1A06EC-1FD2-41C8-A31A-426750DA1F3E}" dt="2022-04-18T06:05:37.766" v="59"/>
          <ac:spMkLst>
            <pc:docMk/>
            <pc:sldMk cId="3980716491" sldId="297"/>
            <ac:spMk id="3" creationId="{79071D13-78BB-442D-ABAB-9DBD009A1ED3}"/>
          </ac:spMkLst>
        </pc:spChg>
        <pc:spChg chg="add del mod">
          <ac:chgData name="#FONG YE XUAN#" userId="S::yfong007@e.ntu.edu.sg::837fe4c2-db9e-494f-86f2-354191356c13" providerId="AD" clId="Web-{2A1A06EC-1FD2-41C8-A31A-426750DA1F3E}" dt="2022-04-18T07:03:59.779" v="712"/>
          <ac:spMkLst>
            <pc:docMk/>
            <pc:sldMk cId="3980716491" sldId="297"/>
            <ac:spMk id="5" creationId="{AF603B56-337D-F3FE-FFAA-BB091654FEE2}"/>
          </ac:spMkLst>
        </pc:spChg>
        <pc:graphicFrameChg chg="add">
          <ac:chgData name="#FONG YE XUAN#" userId="S::yfong007@e.ntu.edu.sg::837fe4c2-db9e-494f-86f2-354191356c13" providerId="AD" clId="Web-{2A1A06EC-1FD2-41C8-A31A-426750DA1F3E}" dt="2022-04-18T07:03:59.779" v="712"/>
          <ac:graphicFrameMkLst>
            <pc:docMk/>
            <pc:sldMk cId="3980716491" sldId="297"/>
            <ac:graphicFrameMk id="3076" creationId="{E97F2ADB-10A3-1533-413F-781E5B4225EF}"/>
          </ac:graphicFrameMkLst>
        </pc:graphicFrameChg>
      </pc:sldChg>
      <pc:sldChg chg="addSp delSp modSp mod setBg">
        <pc:chgData name="#FONG YE XUAN#" userId="S::yfong007@e.ntu.edu.sg::837fe4c2-db9e-494f-86f2-354191356c13" providerId="AD" clId="Web-{2A1A06EC-1FD2-41C8-A31A-426750DA1F3E}" dt="2022-04-18T07:05:45.172" v="807" actId="20577"/>
        <pc:sldMkLst>
          <pc:docMk/>
          <pc:sldMk cId="2502629881" sldId="302"/>
        </pc:sldMkLst>
        <pc:spChg chg="mod">
          <ac:chgData name="#FONG YE XUAN#" userId="S::yfong007@e.ntu.edu.sg::837fe4c2-db9e-494f-86f2-354191356c13" providerId="AD" clId="Web-{2A1A06EC-1FD2-41C8-A31A-426750DA1F3E}" dt="2022-04-18T07:05:45.172" v="807" actId="20577"/>
          <ac:spMkLst>
            <pc:docMk/>
            <pc:sldMk cId="2502629881" sldId="302"/>
            <ac:spMk id="2" creationId="{36BED679-32F6-4B18-91E2-E67C90E56C8F}"/>
          </ac:spMkLst>
        </pc:spChg>
        <pc:spChg chg="del mod">
          <ac:chgData name="#FONG YE XUAN#" userId="S::yfong007@e.ntu.edu.sg::837fe4c2-db9e-494f-86f2-354191356c13" providerId="AD" clId="Web-{2A1A06EC-1FD2-41C8-A31A-426750DA1F3E}" dt="2022-04-18T07:01:28.370" v="672"/>
          <ac:spMkLst>
            <pc:docMk/>
            <pc:sldMk cId="2502629881" sldId="302"/>
            <ac:spMk id="3" creationId="{814AEB1D-EDD8-463A-A57F-19B783F3E978}"/>
          </ac:spMkLst>
        </pc:spChg>
        <pc:spChg chg="add">
          <ac:chgData name="#FONG YE XUAN#" userId="S::yfong007@e.ntu.edu.sg::837fe4c2-db9e-494f-86f2-354191356c13" providerId="AD" clId="Web-{2A1A06EC-1FD2-41C8-A31A-426750DA1F3E}" dt="2022-04-18T07:01:28.370" v="672"/>
          <ac:spMkLst>
            <pc:docMk/>
            <pc:sldMk cId="2502629881" sldId="302"/>
            <ac:spMk id="9" creationId="{A2AD6B69-E0A0-476D-9EE1-6B69F04C59F8}"/>
          </ac:spMkLst>
        </pc:spChg>
        <pc:spChg chg="add">
          <ac:chgData name="#FONG YE XUAN#" userId="S::yfong007@e.ntu.edu.sg::837fe4c2-db9e-494f-86f2-354191356c13" providerId="AD" clId="Web-{2A1A06EC-1FD2-41C8-A31A-426750DA1F3E}" dt="2022-04-18T07:01:28.370" v="672"/>
          <ac:spMkLst>
            <pc:docMk/>
            <pc:sldMk cId="2502629881" sldId="302"/>
            <ac:spMk id="11" creationId="{16BE10A1-AD5F-4AB3-8A94-41D62B494ADB}"/>
          </ac:spMkLst>
        </pc:spChg>
        <pc:spChg chg="add">
          <ac:chgData name="#FONG YE XUAN#" userId="S::yfong007@e.ntu.edu.sg::837fe4c2-db9e-494f-86f2-354191356c13" providerId="AD" clId="Web-{2A1A06EC-1FD2-41C8-A31A-426750DA1F3E}" dt="2022-04-18T07:01:28.370" v="672"/>
          <ac:spMkLst>
            <pc:docMk/>
            <pc:sldMk cId="2502629881" sldId="302"/>
            <ac:spMk id="13" creationId="{5684BFFE-6A90-4311-ACD5-B34177D46462}"/>
          </ac:spMkLst>
        </pc:spChg>
        <pc:graphicFrameChg chg="add modGraphic">
          <ac:chgData name="#FONG YE XUAN#" userId="S::yfong007@e.ntu.edu.sg::837fe4c2-db9e-494f-86f2-354191356c13" providerId="AD" clId="Web-{2A1A06EC-1FD2-41C8-A31A-426750DA1F3E}" dt="2022-04-18T07:05:40.406" v="804" actId="20577"/>
          <ac:graphicFrameMkLst>
            <pc:docMk/>
            <pc:sldMk cId="2502629881" sldId="302"/>
            <ac:graphicFrameMk id="5" creationId="{493703A6-5407-9E9E-9163-0B87C9973348}"/>
          </ac:graphicFrameMkLst>
        </pc:graphicFrameChg>
      </pc:sldChg>
      <pc:sldChg chg="addSp delSp modSp mod setBg setClrOvrMap">
        <pc:chgData name="#FONG YE XUAN#" userId="S::yfong007@e.ntu.edu.sg::837fe4c2-db9e-494f-86f2-354191356c13" providerId="AD" clId="Web-{2A1A06EC-1FD2-41C8-A31A-426750DA1F3E}" dt="2022-04-18T07:08:30.098" v="816"/>
        <pc:sldMkLst>
          <pc:docMk/>
          <pc:sldMk cId="1049223160" sldId="303"/>
        </pc:sldMkLst>
        <pc:spChg chg="mod">
          <ac:chgData name="#FONG YE XUAN#" userId="S::yfong007@e.ntu.edu.sg::837fe4c2-db9e-494f-86f2-354191356c13" providerId="AD" clId="Web-{2A1A06EC-1FD2-41C8-A31A-426750DA1F3E}" dt="2022-04-18T07:02:17.808" v="691" actId="20577"/>
          <ac:spMkLst>
            <pc:docMk/>
            <pc:sldMk cId="1049223160" sldId="303"/>
            <ac:spMk id="2" creationId="{4C89DDEF-7829-4777-AB10-536118FFB9C7}"/>
          </ac:spMkLst>
        </pc:spChg>
        <pc:spChg chg="del">
          <ac:chgData name="#FONG YE XUAN#" userId="S::yfong007@e.ntu.edu.sg::837fe4c2-db9e-494f-86f2-354191356c13" providerId="AD" clId="Web-{2A1A06EC-1FD2-41C8-A31A-426750DA1F3E}" dt="2022-04-18T06:58:25.256" v="444"/>
          <ac:spMkLst>
            <pc:docMk/>
            <pc:sldMk cId="1049223160" sldId="303"/>
            <ac:spMk id="3" creationId="{83785987-B3A7-462C-899E-9FE35757F7B7}"/>
          </ac:spMkLst>
        </pc:spChg>
        <pc:spChg chg="add mod">
          <ac:chgData name="#FONG YE XUAN#" userId="S::yfong007@e.ntu.edu.sg::837fe4c2-db9e-494f-86f2-354191356c13" providerId="AD" clId="Web-{2A1A06EC-1FD2-41C8-A31A-426750DA1F3E}" dt="2022-04-18T07:08:30.098" v="816"/>
          <ac:spMkLst>
            <pc:docMk/>
            <pc:sldMk cId="1049223160" sldId="303"/>
            <ac:spMk id="8" creationId="{DB4BB55A-3291-5AF1-B96B-6D431928CDA1}"/>
          </ac:spMkLst>
        </pc:spChg>
        <pc:spChg chg="add del">
          <ac:chgData name="#FONG YE XUAN#" userId="S::yfong007@e.ntu.edu.sg::837fe4c2-db9e-494f-86f2-354191356c13" providerId="AD" clId="Web-{2A1A06EC-1FD2-41C8-A31A-426750DA1F3E}" dt="2022-04-18T07:01:01.307" v="671"/>
          <ac:spMkLst>
            <pc:docMk/>
            <pc:sldMk cId="1049223160" sldId="303"/>
            <ac:spMk id="11" creationId="{282E2A95-1A08-4118-83C6-B1CA5648E075}"/>
          </ac:spMkLst>
        </pc:spChg>
        <pc:spChg chg="add del">
          <ac:chgData name="#FONG YE XUAN#" userId="S::yfong007@e.ntu.edu.sg::837fe4c2-db9e-494f-86f2-354191356c13" providerId="AD" clId="Web-{2A1A06EC-1FD2-41C8-A31A-426750DA1F3E}" dt="2022-04-18T07:01:01.307" v="671"/>
          <ac:spMkLst>
            <pc:docMk/>
            <pc:sldMk cId="1049223160" sldId="303"/>
            <ac:spMk id="13" creationId="{2FFEFC7E-85EE-4AC9-A351-FBEB13A1D622}"/>
          </ac:spMkLst>
        </pc:spChg>
        <pc:spChg chg="add del">
          <ac:chgData name="#FONG YE XUAN#" userId="S::yfong007@e.ntu.edu.sg::837fe4c2-db9e-494f-86f2-354191356c13" providerId="AD" clId="Web-{2A1A06EC-1FD2-41C8-A31A-426750DA1F3E}" dt="2022-04-18T07:01:01.307" v="671"/>
          <ac:spMkLst>
            <pc:docMk/>
            <pc:sldMk cId="1049223160" sldId="303"/>
            <ac:spMk id="15" creationId="{CB2511BB-FC4C-45F3-94EB-661D6806C942}"/>
          </ac:spMkLst>
        </pc:spChg>
        <pc:spChg chg="add del">
          <ac:chgData name="#FONG YE XUAN#" userId="S::yfong007@e.ntu.edu.sg::837fe4c2-db9e-494f-86f2-354191356c13" providerId="AD" clId="Web-{2A1A06EC-1FD2-41C8-A31A-426750DA1F3E}" dt="2022-04-18T07:01:01.307" v="671"/>
          <ac:spMkLst>
            <pc:docMk/>
            <pc:sldMk cId="1049223160" sldId="303"/>
            <ac:spMk id="17" creationId="{68DC0EC7-60EA-4BD3-BC04-D547DE1B2891}"/>
          </ac:spMkLst>
        </pc:spChg>
        <pc:spChg chg="add">
          <ac:chgData name="#FONG YE XUAN#" userId="S::yfong007@e.ntu.edu.sg::837fe4c2-db9e-494f-86f2-354191356c13" providerId="AD" clId="Web-{2A1A06EC-1FD2-41C8-A31A-426750DA1F3E}" dt="2022-04-18T07:01:01.307" v="671"/>
          <ac:spMkLst>
            <pc:docMk/>
            <pc:sldMk cId="1049223160" sldId="303"/>
            <ac:spMk id="22" creationId="{D5851415-CF4E-4C41-9E36-04E444B517EB}"/>
          </ac:spMkLst>
        </pc:spChg>
        <pc:spChg chg="add">
          <ac:chgData name="#FONG YE XUAN#" userId="S::yfong007@e.ntu.edu.sg::837fe4c2-db9e-494f-86f2-354191356c13" providerId="AD" clId="Web-{2A1A06EC-1FD2-41C8-A31A-426750DA1F3E}" dt="2022-04-18T07:01:01.307" v="671"/>
          <ac:spMkLst>
            <pc:docMk/>
            <pc:sldMk cId="1049223160" sldId="303"/>
            <ac:spMk id="24" creationId="{4B516B89-DEA0-4832-8C56-F048168DAD88}"/>
          </ac:spMkLst>
        </pc:spChg>
        <pc:spChg chg="add">
          <ac:chgData name="#FONG YE XUAN#" userId="S::yfong007@e.ntu.edu.sg::837fe4c2-db9e-494f-86f2-354191356c13" providerId="AD" clId="Web-{2A1A06EC-1FD2-41C8-A31A-426750DA1F3E}" dt="2022-04-18T07:01:01.307" v="671"/>
          <ac:spMkLst>
            <pc:docMk/>
            <pc:sldMk cId="1049223160" sldId="303"/>
            <ac:spMk id="26" creationId="{3EA2D33E-BAA2-467B-80B0-8887D9A99FBE}"/>
          </ac:spMkLst>
        </pc:spChg>
        <pc:spChg chg="add">
          <ac:chgData name="#FONG YE XUAN#" userId="S::yfong007@e.ntu.edu.sg::837fe4c2-db9e-494f-86f2-354191356c13" providerId="AD" clId="Web-{2A1A06EC-1FD2-41C8-A31A-426750DA1F3E}" dt="2022-04-18T07:01:01.307" v="671"/>
          <ac:spMkLst>
            <pc:docMk/>
            <pc:sldMk cId="1049223160" sldId="303"/>
            <ac:spMk id="28" creationId="{6067C508-2065-42E3-98D2-F3A9B8339BA0}"/>
          </ac:spMkLst>
        </pc:spChg>
        <pc:picChg chg="add mod ord">
          <ac:chgData name="#FONG YE XUAN#" userId="S::yfong007@e.ntu.edu.sg::837fe4c2-db9e-494f-86f2-354191356c13" providerId="AD" clId="Web-{2A1A06EC-1FD2-41C8-A31A-426750DA1F3E}" dt="2022-04-18T07:01:01.307" v="671"/>
          <ac:picMkLst>
            <pc:docMk/>
            <pc:sldMk cId="1049223160" sldId="303"/>
            <ac:picMk id="4" creationId="{2A196BAD-1482-269A-8C0F-0803931F0836}"/>
          </ac:picMkLst>
        </pc:picChg>
      </pc:sldChg>
      <pc:sldChg chg="add del replId">
        <pc:chgData name="#FONG YE XUAN#" userId="S::yfong007@e.ntu.edu.sg::837fe4c2-db9e-494f-86f2-354191356c13" providerId="AD" clId="Web-{2A1A06EC-1FD2-41C8-A31A-426750DA1F3E}" dt="2022-04-18T07:00:45.900" v="669"/>
        <pc:sldMkLst>
          <pc:docMk/>
          <pc:sldMk cId="3397282087" sldId="310"/>
        </pc:sldMkLst>
      </pc:sldChg>
      <pc:sldChg chg="modSp">
        <pc:chgData name="#FONG YE XUAN#" userId="S::yfong007@e.ntu.edu.sg::837fe4c2-db9e-494f-86f2-354191356c13" providerId="AD" clId="Web-{2A1A06EC-1FD2-41C8-A31A-426750DA1F3E}" dt="2022-04-18T07:04:29.452" v="717"/>
        <pc:sldMkLst>
          <pc:docMk/>
          <pc:sldMk cId="713855082" sldId="311"/>
        </pc:sldMkLst>
        <pc:spChg chg="mod">
          <ac:chgData name="#FONG YE XUAN#" userId="S::yfong007@e.ntu.edu.sg::837fe4c2-db9e-494f-86f2-354191356c13" providerId="AD" clId="Web-{2A1A06EC-1FD2-41C8-A31A-426750DA1F3E}" dt="2022-04-18T07:04:18.389" v="714" actId="1076"/>
          <ac:spMkLst>
            <pc:docMk/>
            <pc:sldMk cId="713855082" sldId="311"/>
            <ac:spMk id="8" creationId="{3A3ABB92-BF93-4F6E-BC23-836B663EE54D}"/>
          </ac:spMkLst>
        </pc:spChg>
        <pc:spChg chg="mod">
          <ac:chgData name="#FONG YE XUAN#" userId="S::yfong007@e.ntu.edu.sg::837fe4c2-db9e-494f-86f2-354191356c13" providerId="AD" clId="Web-{2A1A06EC-1FD2-41C8-A31A-426750DA1F3E}" dt="2022-04-18T07:04:24.920" v="716" actId="1076"/>
          <ac:spMkLst>
            <pc:docMk/>
            <pc:sldMk cId="713855082" sldId="311"/>
            <ac:spMk id="10" creationId="{61EF0F36-546C-4A42-A79A-D98C925020A6}"/>
          </ac:spMkLst>
        </pc:spChg>
        <pc:spChg chg="mod">
          <ac:chgData name="#FONG YE XUAN#" userId="S::yfong007@e.ntu.edu.sg::837fe4c2-db9e-494f-86f2-354191356c13" providerId="AD" clId="Web-{2A1A06EC-1FD2-41C8-A31A-426750DA1F3E}" dt="2022-04-18T07:04:29.452" v="717"/>
          <ac:spMkLst>
            <pc:docMk/>
            <pc:sldMk cId="713855082" sldId="311"/>
            <ac:spMk id="15" creationId="{B91D226C-720C-4B73-9E26-D04343D6F2B3}"/>
          </ac:spMkLst>
        </pc:spChg>
      </pc:sldChg>
      <pc:sldChg chg="addSp delSp modSp add mod replId setClrOvrMap">
        <pc:chgData name="#FONG YE XUAN#" userId="S::yfong007@e.ntu.edu.sg::837fe4c2-db9e-494f-86f2-354191356c13" providerId="AD" clId="Web-{2A1A06EC-1FD2-41C8-A31A-426750DA1F3E}" dt="2022-04-18T07:08:21.347" v="812" actId="14100"/>
        <pc:sldMkLst>
          <pc:docMk/>
          <pc:sldMk cId="356456597" sldId="314"/>
        </pc:sldMkLst>
        <pc:spChg chg="add del mod">
          <ac:chgData name="#FONG YE XUAN#" userId="S::yfong007@e.ntu.edu.sg::837fe4c2-db9e-494f-86f2-354191356c13" providerId="AD" clId="Web-{2A1A06EC-1FD2-41C8-A31A-426750DA1F3E}" dt="2022-04-18T07:02:43.887" v="701"/>
          <ac:spMkLst>
            <pc:docMk/>
            <pc:sldMk cId="356456597" sldId="314"/>
            <ac:spMk id="2" creationId="{4C89DDEF-7829-4777-AB10-536118FFB9C7}"/>
          </ac:spMkLst>
        </pc:spChg>
        <pc:spChg chg="add del">
          <ac:chgData name="#FONG YE XUAN#" userId="S::yfong007@e.ntu.edu.sg::837fe4c2-db9e-494f-86f2-354191356c13" providerId="AD" clId="Web-{2A1A06EC-1FD2-41C8-A31A-426750DA1F3E}" dt="2022-04-18T07:02:30.840" v="694"/>
          <ac:spMkLst>
            <pc:docMk/>
            <pc:sldMk cId="356456597" sldId="314"/>
            <ac:spMk id="5" creationId="{33749C80-B608-8AD1-E32E-110DBFF4DA1F}"/>
          </ac:spMkLst>
        </pc:spChg>
        <pc:spChg chg="add del">
          <ac:chgData name="#FONG YE XUAN#" userId="S::yfong007@e.ntu.edu.sg::837fe4c2-db9e-494f-86f2-354191356c13" providerId="AD" clId="Web-{2A1A06EC-1FD2-41C8-A31A-426750DA1F3E}" dt="2022-04-18T07:02:48.090" v="703"/>
          <ac:spMkLst>
            <pc:docMk/>
            <pc:sldMk cId="356456597" sldId="314"/>
            <ac:spMk id="6" creationId="{AEA3CF2B-102A-DE05-7D2C-313618073F72}"/>
          </ac:spMkLst>
        </pc:spChg>
        <pc:spChg chg="mod">
          <ac:chgData name="#FONG YE XUAN#" userId="S::yfong007@e.ntu.edu.sg::837fe4c2-db9e-494f-86f2-354191356c13" providerId="AD" clId="Web-{2A1A06EC-1FD2-41C8-A31A-426750DA1F3E}" dt="2022-04-18T07:08:21.347" v="812" actId="14100"/>
          <ac:spMkLst>
            <pc:docMk/>
            <pc:sldMk cId="356456597" sldId="314"/>
            <ac:spMk id="8" creationId="{DB4BB55A-3291-5AF1-B96B-6D431928CDA1}"/>
          </ac:spMkLst>
        </pc:spChg>
        <pc:spChg chg="add del mod">
          <ac:chgData name="#FONG YE XUAN#" userId="S::yfong007@e.ntu.edu.sg::837fe4c2-db9e-494f-86f2-354191356c13" providerId="AD" clId="Web-{2A1A06EC-1FD2-41C8-A31A-426750DA1F3E}" dt="2022-04-18T07:02:39.371" v="698"/>
          <ac:spMkLst>
            <pc:docMk/>
            <pc:sldMk cId="356456597" sldId="314"/>
            <ac:spMk id="9" creationId="{00BC3995-81B6-3371-F333-DB52817955A0}"/>
          </ac:spMkLst>
        </pc:spChg>
        <pc:spChg chg="del">
          <ac:chgData name="#FONG YE XUAN#" userId="S::yfong007@e.ntu.edu.sg::837fe4c2-db9e-494f-86f2-354191356c13" providerId="AD" clId="Web-{2A1A06EC-1FD2-41C8-A31A-426750DA1F3E}" dt="2022-04-18T07:00:55.697" v="670"/>
          <ac:spMkLst>
            <pc:docMk/>
            <pc:sldMk cId="356456597" sldId="314"/>
            <ac:spMk id="11" creationId="{282E2A95-1A08-4118-83C6-B1CA5648E075}"/>
          </ac:spMkLst>
        </pc:spChg>
        <pc:spChg chg="add del mod">
          <ac:chgData name="#FONG YE XUAN#" userId="S::yfong007@e.ntu.edu.sg::837fe4c2-db9e-494f-86f2-354191356c13" providerId="AD" clId="Web-{2A1A06EC-1FD2-41C8-A31A-426750DA1F3E}" dt="2022-04-18T07:02:47.168" v="702"/>
          <ac:spMkLst>
            <pc:docMk/>
            <pc:sldMk cId="356456597" sldId="314"/>
            <ac:spMk id="12" creationId="{0853F243-32C2-069F-A163-47584695CFEF}"/>
          </ac:spMkLst>
        </pc:spChg>
        <pc:spChg chg="del">
          <ac:chgData name="#FONG YE XUAN#" userId="S::yfong007@e.ntu.edu.sg::837fe4c2-db9e-494f-86f2-354191356c13" providerId="AD" clId="Web-{2A1A06EC-1FD2-41C8-A31A-426750DA1F3E}" dt="2022-04-18T07:00:55.697" v="670"/>
          <ac:spMkLst>
            <pc:docMk/>
            <pc:sldMk cId="356456597" sldId="314"/>
            <ac:spMk id="13" creationId="{2FFEFC7E-85EE-4AC9-A351-FBEB13A1D622}"/>
          </ac:spMkLst>
        </pc:spChg>
        <pc:spChg chg="del">
          <ac:chgData name="#FONG YE XUAN#" userId="S::yfong007@e.ntu.edu.sg::837fe4c2-db9e-494f-86f2-354191356c13" providerId="AD" clId="Web-{2A1A06EC-1FD2-41C8-A31A-426750DA1F3E}" dt="2022-04-18T07:00:55.697" v="670"/>
          <ac:spMkLst>
            <pc:docMk/>
            <pc:sldMk cId="356456597" sldId="314"/>
            <ac:spMk id="15" creationId="{CB2511BB-FC4C-45F3-94EB-661D6806C942}"/>
          </ac:spMkLst>
        </pc:spChg>
        <pc:spChg chg="del">
          <ac:chgData name="#FONG YE XUAN#" userId="S::yfong007@e.ntu.edu.sg::837fe4c2-db9e-494f-86f2-354191356c13" providerId="AD" clId="Web-{2A1A06EC-1FD2-41C8-A31A-426750DA1F3E}" dt="2022-04-18T07:00:55.697" v="670"/>
          <ac:spMkLst>
            <pc:docMk/>
            <pc:sldMk cId="356456597" sldId="314"/>
            <ac:spMk id="17" creationId="{68DC0EC7-60EA-4BD3-BC04-D547DE1B2891}"/>
          </ac:spMkLst>
        </pc:spChg>
        <pc:spChg chg="add mod">
          <ac:chgData name="#FONG YE XUAN#" userId="S::yfong007@e.ntu.edu.sg::837fe4c2-db9e-494f-86f2-354191356c13" providerId="AD" clId="Web-{2A1A06EC-1FD2-41C8-A31A-426750DA1F3E}" dt="2022-04-18T07:02:49.153" v="704"/>
          <ac:spMkLst>
            <pc:docMk/>
            <pc:sldMk cId="356456597" sldId="314"/>
            <ac:spMk id="18" creationId="{28349F7C-270C-5BFD-E175-436AA7A7E3F7}"/>
          </ac:spMkLst>
        </pc:spChg>
        <pc:spChg chg="add">
          <ac:chgData name="#FONG YE XUAN#" userId="S::yfong007@e.ntu.edu.sg::837fe4c2-db9e-494f-86f2-354191356c13" providerId="AD" clId="Web-{2A1A06EC-1FD2-41C8-A31A-426750DA1F3E}" dt="2022-04-18T07:00:55.697" v="670"/>
          <ac:spMkLst>
            <pc:docMk/>
            <pc:sldMk cId="356456597" sldId="314"/>
            <ac:spMk id="22" creationId="{D5851415-CF4E-4C41-9E36-04E444B517EB}"/>
          </ac:spMkLst>
        </pc:spChg>
        <pc:spChg chg="add">
          <ac:chgData name="#FONG YE XUAN#" userId="S::yfong007@e.ntu.edu.sg::837fe4c2-db9e-494f-86f2-354191356c13" providerId="AD" clId="Web-{2A1A06EC-1FD2-41C8-A31A-426750DA1F3E}" dt="2022-04-18T07:00:55.697" v="670"/>
          <ac:spMkLst>
            <pc:docMk/>
            <pc:sldMk cId="356456597" sldId="314"/>
            <ac:spMk id="24" creationId="{4B516B89-DEA0-4832-8C56-F048168DAD88}"/>
          </ac:spMkLst>
        </pc:spChg>
        <pc:spChg chg="add">
          <ac:chgData name="#FONG YE XUAN#" userId="S::yfong007@e.ntu.edu.sg::837fe4c2-db9e-494f-86f2-354191356c13" providerId="AD" clId="Web-{2A1A06EC-1FD2-41C8-A31A-426750DA1F3E}" dt="2022-04-18T07:00:55.697" v="670"/>
          <ac:spMkLst>
            <pc:docMk/>
            <pc:sldMk cId="356456597" sldId="314"/>
            <ac:spMk id="26" creationId="{3EA2D33E-BAA2-467B-80B0-8887D9A99FBE}"/>
          </ac:spMkLst>
        </pc:spChg>
        <pc:spChg chg="add">
          <ac:chgData name="#FONG YE XUAN#" userId="S::yfong007@e.ntu.edu.sg::837fe4c2-db9e-494f-86f2-354191356c13" providerId="AD" clId="Web-{2A1A06EC-1FD2-41C8-A31A-426750DA1F3E}" dt="2022-04-18T07:00:55.697" v="670"/>
          <ac:spMkLst>
            <pc:docMk/>
            <pc:sldMk cId="356456597" sldId="314"/>
            <ac:spMk id="28" creationId="{6067C508-2065-42E3-98D2-F3A9B8339BA0}"/>
          </ac:spMkLst>
        </pc:spChg>
        <pc:picChg chg="add mod ord">
          <ac:chgData name="#FONG YE XUAN#" userId="S::yfong007@e.ntu.edu.sg::837fe4c2-db9e-494f-86f2-354191356c13" providerId="AD" clId="Web-{2A1A06EC-1FD2-41C8-A31A-426750DA1F3E}" dt="2022-04-18T07:00:55.697" v="670"/>
          <ac:picMkLst>
            <pc:docMk/>
            <pc:sldMk cId="356456597" sldId="314"/>
            <ac:picMk id="3" creationId="{1A5869F3-9ACD-C163-F4B3-B24FC57B699C}"/>
          </ac:picMkLst>
        </pc:picChg>
        <pc:picChg chg="del">
          <ac:chgData name="#FONG YE XUAN#" userId="S::yfong007@e.ntu.edu.sg::837fe4c2-db9e-494f-86f2-354191356c13" providerId="AD" clId="Web-{2A1A06EC-1FD2-41C8-A31A-426750DA1F3E}" dt="2022-04-18T06:59:35.742" v="548"/>
          <ac:picMkLst>
            <pc:docMk/>
            <pc:sldMk cId="356456597" sldId="314"/>
            <ac:picMk id="4" creationId="{2A196BAD-1482-269A-8C0F-0803931F0836}"/>
          </ac:picMkLst>
        </pc:picChg>
      </pc:sldChg>
    </pc:docChg>
  </pc:docChgLst>
  <pc:docChgLst>
    <pc:chgData name="#ARJUN KUMAR NAIR#" userId="S::arjunkum001@e.ntu.edu.sg::910e2129-f21d-4fe9-976b-c533cf6b6911" providerId="AD" clId="Web-{7380EFC3-7914-442E-922B-00EACDC0EDF7}"/>
    <pc:docChg chg="modSld">
      <pc:chgData name="#ARJUN KUMAR NAIR#" userId="S::arjunkum001@e.ntu.edu.sg::910e2129-f21d-4fe9-976b-c533cf6b6911" providerId="AD" clId="Web-{7380EFC3-7914-442E-922B-00EACDC0EDF7}" dt="2022-04-23T07:44:04.099" v="561" actId="14100"/>
      <pc:docMkLst>
        <pc:docMk/>
      </pc:docMkLst>
      <pc:sldChg chg="modSp">
        <pc:chgData name="#ARJUN KUMAR NAIR#" userId="S::arjunkum001@e.ntu.edu.sg::910e2129-f21d-4fe9-976b-c533cf6b6911" providerId="AD" clId="Web-{7380EFC3-7914-442E-922B-00EACDC0EDF7}" dt="2022-04-23T07:08:22.776" v="180" actId="20577"/>
        <pc:sldMkLst>
          <pc:docMk/>
          <pc:sldMk cId="3215064251" sldId="304"/>
        </pc:sldMkLst>
        <pc:spChg chg="mod">
          <ac:chgData name="#ARJUN KUMAR NAIR#" userId="S::arjunkum001@e.ntu.edu.sg::910e2129-f21d-4fe9-976b-c533cf6b6911" providerId="AD" clId="Web-{7380EFC3-7914-442E-922B-00EACDC0EDF7}" dt="2022-04-23T07:08:22.776" v="180" actId="20577"/>
          <ac:spMkLst>
            <pc:docMk/>
            <pc:sldMk cId="3215064251" sldId="304"/>
            <ac:spMk id="8" creationId="{8D0801AB-6FD1-AF7E-7BD5-41774AF344AF}"/>
          </ac:spMkLst>
        </pc:spChg>
      </pc:sldChg>
      <pc:sldChg chg="addSp delSp modSp mod setBg setClrOvrMap">
        <pc:chgData name="#ARJUN KUMAR NAIR#" userId="S::arjunkum001@e.ntu.edu.sg::910e2129-f21d-4fe9-976b-c533cf6b6911" providerId="AD" clId="Web-{7380EFC3-7914-442E-922B-00EACDC0EDF7}" dt="2022-04-23T07:21:00.463" v="433" actId="1076"/>
        <pc:sldMkLst>
          <pc:docMk/>
          <pc:sldMk cId="2640734763" sldId="307"/>
        </pc:sldMkLst>
        <pc:spChg chg="mod ord">
          <ac:chgData name="#ARJUN KUMAR NAIR#" userId="S::arjunkum001@e.ntu.edu.sg::910e2129-f21d-4fe9-976b-c533cf6b6911" providerId="AD" clId="Web-{7380EFC3-7914-442E-922B-00EACDC0EDF7}" dt="2022-04-23T07:20:31.993" v="430"/>
          <ac:spMkLst>
            <pc:docMk/>
            <pc:sldMk cId="2640734763" sldId="307"/>
            <ac:spMk id="2" creationId="{18DE4641-80D2-459F-916F-E4B83DA1816F}"/>
          </ac:spMkLst>
        </pc:spChg>
        <pc:spChg chg="add del">
          <ac:chgData name="#ARJUN KUMAR NAIR#" userId="S::arjunkum001@e.ntu.edu.sg::910e2129-f21d-4fe9-976b-c533cf6b6911" providerId="AD" clId="Web-{7380EFC3-7914-442E-922B-00EACDC0EDF7}" dt="2022-04-23T07:03:33.598" v="96"/>
          <ac:spMkLst>
            <pc:docMk/>
            <pc:sldMk cId="2640734763" sldId="307"/>
            <ac:spMk id="99" creationId="{EB949D8D-8E17-4DBF-BEA8-13C57BF63803}"/>
          </ac:spMkLst>
        </pc:spChg>
        <pc:spChg chg="add del">
          <ac:chgData name="#ARJUN KUMAR NAIR#" userId="S::arjunkum001@e.ntu.edu.sg::910e2129-f21d-4fe9-976b-c533cf6b6911" providerId="AD" clId="Web-{7380EFC3-7914-442E-922B-00EACDC0EDF7}" dt="2022-04-23T07:03:33.598" v="96"/>
          <ac:spMkLst>
            <pc:docMk/>
            <pc:sldMk cId="2640734763" sldId="307"/>
            <ac:spMk id="101" creationId="{4BC6FC45-D4D9-4025-91DA-272D318D372B}"/>
          </ac:spMkLst>
        </pc:spChg>
        <pc:spChg chg="add del">
          <ac:chgData name="#ARJUN KUMAR NAIR#" userId="S::arjunkum001@e.ntu.edu.sg::910e2129-f21d-4fe9-976b-c533cf6b6911" providerId="AD" clId="Web-{7380EFC3-7914-442E-922B-00EACDC0EDF7}" dt="2022-04-23T07:03:33.598" v="96"/>
          <ac:spMkLst>
            <pc:docMk/>
            <pc:sldMk cId="2640734763" sldId="307"/>
            <ac:spMk id="103" creationId="{EA284212-C175-4C82-B112-A5208F70CB53}"/>
          </ac:spMkLst>
        </pc:spChg>
        <pc:spChg chg="add del">
          <ac:chgData name="#ARJUN KUMAR NAIR#" userId="S::arjunkum001@e.ntu.edu.sg::910e2129-f21d-4fe9-976b-c533cf6b6911" providerId="AD" clId="Web-{7380EFC3-7914-442E-922B-00EACDC0EDF7}" dt="2022-04-23T07:03:33.598" v="96"/>
          <ac:spMkLst>
            <pc:docMk/>
            <pc:sldMk cId="2640734763" sldId="307"/>
            <ac:spMk id="105" creationId="{619EC706-8928-4DFD-8084-35D599EB434F}"/>
          </ac:spMkLst>
        </pc:spChg>
        <pc:spChg chg="add del">
          <ac:chgData name="#ARJUN KUMAR NAIR#" userId="S::arjunkum001@e.ntu.edu.sg::910e2129-f21d-4fe9-976b-c533cf6b6911" providerId="AD" clId="Web-{7380EFC3-7914-442E-922B-00EACDC0EDF7}" dt="2022-04-23T07:07:22.447" v="170"/>
          <ac:spMkLst>
            <pc:docMk/>
            <pc:sldMk cId="2640734763" sldId="307"/>
            <ac:spMk id="112" creationId="{23EBFBD2-DA69-40F0-9B41-6AA12C08FC85}"/>
          </ac:spMkLst>
        </pc:spChg>
        <pc:spChg chg="add del">
          <ac:chgData name="#ARJUN KUMAR NAIR#" userId="S::arjunkum001@e.ntu.edu.sg::910e2129-f21d-4fe9-976b-c533cf6b6911" providerId="AD" clId="Web-{7380EFC3-7914-442E-922B-00EACDC0EDF7}" dt="2022-04-23T07:07:22.447" v="170"/>
          <ac:spMkLst>
            <pc:docMk/>
            <pc:sldMk cId="2640734763" sldId="307"/>
            <ac:spMk id="114" creationId="{66E085B8-E6D9-4530-9AE3-4C2B79CE418B}"/>
          </ac:spMkLst>
        </pc:spChg>
        <pc:spChg chg="add del">
          <ac:chgData name="#ARJUN KUMAR NAIR#" userId="S::arjunkum001@e.ntu.edu.sg::910e2129-f21d-4fe9-976b-c533cf6b6911" providerId="AD" clId="Web-{7380EFC3-7914-442E-922B-00EACDC0EDF7}" dt="2022-04-23T07:07:22.447" v="170"/>
          <ac:spMkLst>
            <pc:docMk/>
            <pc:sldMk cId="2640734763" sldId="307"/>
            <ac:spMk id="116" creationId="{4F2304C2-1AD0-4AFD-93A0-BB1D998E0F97}"/>
          </ac:spMkLst>
        </pc:spChg>
        <pc:spChg chg="add del">
          <ac:chgData name="#ARJUN KUMAR NAIR#" userId="S::arjunkum001@e.ntu.edu.sg::910e2129-f21d-4fe9-976b-c533cf6b6911" providerId="AD" clId="Web-{7380EFC3-7914-442E-922B-00EACDC0EDF7}" dt="2022-04-23T07:07:30.759" v="176"/>
          <ac:spMkLst>
            <pc:docMk/>
            <pc:sldMk cId="2640734763" sldId="307"/>
            <ac:spMk id="118" creationId="{25B8B2C1-56D3-48CF-B950-1C2F68E19831}"/>
          </ac:spMkLst>
        </pc:spChg>
        <pc:spChg chg="add del">
          <ac:chgData name="#ARJUN KUMAR NAIR#" userId="S::arjunkum001@e.ntu.edu.sg::910e2129-f21d-4fe9-976b-c533cf6b6911" providerId="AD" clId="Web-{7380EFC3-7914-442E-922B-00EACDC0EDF7}" dt="2022-04-23T07:07:30.759" v="176"/>
          <ac:spMkLst>
            <pc:docMk/>
            <pc:sldMk cId="2640734763" sldId="307"/>
            <ac:spMk id="120" creationId="{4D37A8D7-D2CC-4162-895A-C3ECA645FB09}"/>
          </ac:spMkLst>
        </pc:spChg>
        <pc:spChg chg="add">
          <ac:chgData name="#ARJUN KUMAR NAIR#" userId="S::arjunkum001@e.ntu.edu.sg::910e2129-f21d-4fe9-976b-c533cf6b6911" providerId="AD" clId="Web-{7380EFC3-7914-442E-922B-00EACDC0EDF7}" dt="2022-04-23T07:20:31.993" v="430"/>
          <ac:spMkLst>
            <pc:docMk/>
            <pc:sldMk cId="2640734763" sldId="307"/>
            <ac:spMk id="128" creationId="{9FC88856-5C40-4F5B-BCD7-CD624FFEBFB0}"/>
          </ac:spMkLst>
        </pc:spChg>
        <pc:spChg chg="add">
          <ac:chgData name="#ARJUN KUMAR NAIR#" userId="S::arjunkum001@e.ntu.edu.sg::910e2129-f21d-4fe9-976b-c533cf6b6911" providerId="AD" clId="Web-{7380EFC3-7914-442E-922B-00EACDC0EDF7}" dt="2022-04-23T07:20:31.993" v="430"/>
          <ac:spMkLst>
            <pc:docMk/>
            <pc:sldMk cId="2640734763" sldId="307"/>
            <ac:spMk id="193" creationId="{CD64F326-929E-45E2-B54D-DC7E17207734}"/>
          </ac:spMkLst>
        </pc:spChg>
        <pc:spChg chg="add">
          <ac:chgData name="#ARJUN KUMAR NAIR#" userId="S::arjunkum001@e.ntu.edu.sg::910e2129-f21d-4fe9-976b-c533cf6b6911" providerId="AD" clId="Web-{7380EFC3-7914-442E-922B-00EACDC0EDF7}" dt="2022-04-23T07:20:31.993" v="430"/>
          <ac:spMkLst>
            <pc:docMk/>
            <pc:sldMk cId="2640734763" sldId="307"/>
            <ac:spMk id="195" creationId="{7BFCDFD7-7B3B-4ED9-B533-34D0B37244F1}"/>
          </ac:spMkLst>
        </pc:spChg>
        <pc:spChg chg="add mod ord">
          <ac:chgData name="#ARJUN KUMAR NAIR#" userId="S::arjunkum001@e.ntu.edu.sg::910e2129-f21d-4fe9-976b-c533cf6b6911" providerId="AD" clId="Web-{7380EFC3-7914-442E-922B-00EACDC0EDF7}" dt="2022-04-23T07:20:31.993" v="430"/>
          <ac:spMkLst>
            <pc:docMk/>
            <pc:sldMk cId="2640734763" sldId="307"/>
            <ac:spMk id="2078" creationId="{F62AC4B3-222D-B048-8127-344F548FD359}"/>
          </ac:spMkLst>
        </pc:spChg>
        <pc:spChg chg="add del">
          <ac:chgData name="#ARJUN KUMAR NAIR#" userId="S::arjunkum001@e.ntu.edu.sg::910e2129-f21d-4fe9-976b-c533cf6b6911" providerId="AD" clId="Web-{7380EFC3-7914-442E-922B-00EACDC0EDF7}" dt="2022-04-23T07:03:36.395" v="98"/>
          <ac:spMkLst>
            <pc:docMk/>
            <pc:sldMk cId="2640734763" sldId="307"/>
            <ac:spMk id="2080" creationId="{282E2A95-1A08-4118-83C6-B1CA5648E075}"/>
          </ac:spMkLst>
        </pc:spChg>
        <pc:spChg chg="add del">
          <ac:chgData name="#ARJUN KUMAR NAIR#" userId="S::arjunkum001@e.ntu.edu.sg::910e2129-f21d-4fe9-976b-c533cf6b6911" providerId="AD" clId="Web-{7380EFC3-7914-442E-922B-00EACDC0EDF7}" dt="2022-04-23T07:03:36.395" v="98"/>
          <ac:spMkLst>
            <pc:docMk/>
            <pc:sldMk cId="2640734763" sldId="307"/>
            <ac:spMk id="2081" creationId="{2FFEFC7E-85EE-4AC9-A351-FBEB13A1D622}"/>
          </ac:spMkLst>
        </pc:spChg>
        <pc:spChg chg="add del">
          <ac:chgData name="#ARJUN KUMAR NAIR#" userId="S::arjunkum001@e.ntu.edu.sg::910e2129-f21d-4fe9-976b-c533cf6b6911" providerId="AD" clId="Web-{7380EFC3-7914-442E-922B-00EACDC0EDF7}" dt="2022-04-23T07:03:36.395" v="98"/>
          <ac:spMkLst>
            <pc:docMk/>
            <pc:sldMk cId="2640734763" sldId="307"/>
            <ac:spMk id="2082" creationId="{CB2511BB-FC4C-45F3-94EB-661D6806C942}"/>
          </ac:spMkLst>
        </pc:spChg>
        <pc:spChg chg="add del">
          <ac:chgData name="#ARJUN KUMAR NAIR#" userId="S::arjunkum001@e.ntu.edu.sg::910e2129-f21d-4fe9-976b-c533cf6b6911" providerId="AD" clId="Web-{7380EFC3-7914-442E-922B-00EACDC0EDF7}" dt="2022-04-23T07:03:36.395" v="98"/>
          <ac:spMkLst>
            <pc:docMk/>
            <pc:sldMk cId="2640734763" sldId="307"/>
            <ac:spMk id="2083" creationId="{68DC0EC7-60EA-4BD3-BC04-D547DE1B2891}"/>
          </ac:spMkLst>
        </pc:spChg>
        <pc:spChg chg="add del">
          <ac:chgData name="#ARJUN KUMAR NAIR#" userId="S::arjunkum001@e.ntu.edu.sg::910e2129-f21d-4fe9-976b-c533cf6b6911" providerId="AD" clId="Web-{7380EFC3-7914-442E-922B-00EACDC0EDF7}" dt="2022-04-23T07:03:47.771" v="100"/>
          <ac:spMkLst>
            <pc:docMk/>
            <pc:sldMk cId="2640734763" sldId="307"/>
            <ac:spMk id="2085" creationId="{B6EE7E08-B389-43E5-B019-1B0A8ACBBD93}"/>
          </ac:spMkLst>
        </pc:spChg>
        <pc:spChg chg="add del">
          <ac:chgData name="#ARJUN KUMAR NAIR#" userId="S::arjunkum001@e.ntu.edu.sg::910e2129-f21d-4fe9-976b-c533cf6b6911" providerId="AD" clId="Web-{7380EFC3-7914-442E-922B-00EACDC0EDF7}" dt="2022-04-23T07:03:47.771" v="100"/>
          <ac:spMkLst>
            <pc:docMk/>
            <pc:sldMk cId="2640734763" sldId="307"/>
            <ac:spMk id="2086" creationId="{E60D94A5-8A09-4BAB-8F7C-69BC34C54DDE}"/>
          </ac:spMkLst>
        </pc:spChg>
        <pc:spChg chg="add del">
          <ac:chgData name="#ARJUN KUMAR NAIR#" userId="S::arjunkum001@e.ntu.edu.sg::910e2129-f21d-4fe9-976b-c533cf6b6911" providerId="AD" clId="Web-{7380EFC3-7914-442E-922B-00EACDC0EDF7}" dt="2022-04-23T07:03:47.771" v="100"/>
          <ac:spMkLst>
            <pc:docMk/>
            <pc:sldMk cId="2640734763" sldId="307"/>
            <ac:spMk id="2087" creationId="{7A1AE32B-3A6E-4C5E-8FEB-73861B9A26B5}"/>
          </ac:spMkLst>
        </pc:spChg>
        <pc:spChg chg="add del">
          <ac:chgData name="#ARJUN KUMAR NAIR#" userId="S::arjunkum001@e.ntu.edu.sg::910e2129-f21d-4fe9-976b-c533cf6b6911" providerId="AD" clId="Web-{7380EFC3-7914-442E-922B-00EACDC0EDF7}" dt="2022-04-23T07:07:30.759" v="177"/>
          <ac:spMkLst>
            <pc:docMk/>
            <pc:sldMk cId="2640734763" sldId="307"/>
            <ac:spMk id="2089" creationId="{84A3A5EB-931E-46DE-A692-6731DB9885FA}"/>
          </ac:spMkLst>
        </pc:spChg>
        <pc:spChg chg="add del">
          <ac:chgData name="#ARJUN KUMAR NAIR#" userId="S::arjunkum001@e.ntu.edu.sg::910e2129-f21d-4fe9-976b-c533cf6b6911" providerId="AD" clId="Web-{7380EFC3-7914-442E-922B-00EACDC0EDF7}" dt="2022-04-23T07:07:30.759" v="177"/>
          <ac:spMkLst>
            <pc:docMk/>
            <pc:sldMk cId="2640734763" sldId="307"/>
            <ac:spMk id="2090" creationId="{2358634F-705D-44E4-9FBF-A406E2F9A439}"/>
          </ac:spMkLst>
        </pc:spChg>
        <pc:spChg chg="add del">
          <ac:chgData name="#ARJUN KUMAR NAIR#" userId="S::arjunkum001@e.ntu.edu.sg::910e2129-f21d-4fe9-976b-c533cf6b6911" providerId="AD" clId="Web-{7380EFC3-7914-442E-922B-00EACDC0EDF7}" dt="2022-04-23T07:07:30.759" v="177"/>
          <ac:spMkLst>
            <pc:docMk/>
            <pc:sldMk cId="2640734763" sldId="307"/>
            <ac:spMk id="2091" creationId="{6FCFE1E3-A09C-4196-A99F-B7C3014E9604}"/>
          </ac:spMkLst>
        </pc:spChg>
        <pc:spChg chg="add del">
          <ac:chgData name="#ARJUN KUMAR NAIR#" userId="S::arjunkum001@e.ntu.edu.sg::910e2129-f21d-4fe9-976b-c533cf6b6911" providerId="AD" clId="Web-{7380EFC3-7914-442E-922B-00EACDC0EDF7}" dt="2022-04-23T07:07:25.556" v="172"/>
          <ac:spMkLst>
            <pc:docMk/>
            <pc:sldMk cId="2640734763" sldId="307"/>
            <ac:spMk id="2093" creationId="{11657BF2-BFFB-4FF0-9FE2-4D7F7A7C9D50}"/>
          </ac:spMkLst>
        </pc:spChg>
        <pc:spChg chg="add del">
          <ac:chgData name="#ARJUN KUMAR NAIR#" userId="S::arjunkum001@e.ntu.edu.sg::910e2129-f21d-4fe9-976b-c533cf6b6911" providerId="AD" clId="Web-{7380EFC3-7914-442E-922B-00EACDC0EDF7}" dt="2022-04-23T07:07:25.556" v="172"/>
          <ac:spMkLst>
            <pc:docMk/>
            <pc:sldMk cId="2640734763" sldId="307"/>
            <ac:spMk id="2094" creationId="{25397171-E233-4F26-9A8C-29C436537DC4}"/>
          </ac:spMkLst>
        </pc:spChg>
        <pc:spChg chg="add del">
          <ac:chgData name="#ARJUN KUMAR NAIR#" userId="S::arjunkum001@e.ntu.edu.sg::910e2129-f21d-4fe9-976b-c533cf6b6911" providerId="AD" clId="Web-{7380EFC3-7914-442E-922B-00EACDC0EDF7}" dt="2022-04-23T07:07:25.556" v="172"/>
          <ac:spMkLst>
            <pc:docMk/>
            <pc:sldMk cId="2640734763" sldId="307"/>
            <ac:spMk id="2095" creationId="{EA830B9C-C9EB-4D80-9552-AE9DE30758C9}"/>
          </ac:spMkLst>
        </pc:spChg>
        <pc:spChg chg="add del">
          <ac:chgData name="#ARJUN KUMAR NAIR#" userId="S::arjunkum001@e.ntu.edu.sg::910e2129-f21d-4fe9-976b-c533cf6b6911" providerId="AD" clId="Web-{7380EFC3-7914-442E-922B-00EACDC0EDF7}" dt="2022-04-23T07:07:28.009" v="174"/>
          <ac:spMkLst>
            <pc:docMk/>
            <pc:sldMk cId="2640734763" sldId="307"/>
            <ac:spMk id="2097" creationId="{78632963-757B-40C2-BB84-FC6107A54DAD}"/>
          </ac:spMkLst>
        </pc:spChg>
        <pc:spChg chg="add del">
          <ac:chgData name="#ARJUN KUMAR NAIR#" userId="S::arjunkum001@e.ntu.edu.sg::910e2129-f21d-4fe9-976b-c533cf6b6911" providerId="AD" clId="Web-{7380EFC3-7914-442E-922B-00EACDC0EDF7}" dt="2022-04-23T07:07:28.009" v="174"/>
          <ac:spMkLst>
            <pc:docMk/>
            <pc:sldMk cId="2640734763" sldId="307"/>
            <ac:spMk id="2098" creationId="{2853AE55-7E35-44B0-89F1-3F52B262AF33}"/>
          </ac:spMkLst>
        </pc:spChg>
        <pc:spChg chg="add del">
          <ac:chgData name="#ARJUN KUMAR NAIR#" userId="S::arjunkum001@e.ntu.edu.sg::910e2129-f21d-4fe9-976b-c533cf6b6911" providerId="AD" clId="Web-{7380EFC3-7914-442E-922B-00EACDC0EDF7}" dt="2022-04-23T07:07:28.009" v="174"/>
          <ac:spMkLst>
            <pc:docMk/>
            <pc:sldMk cId="2640734763" sldId="307"/>
            <ac:spMk id="2099" creationId="{DBC4BE4D-4B50-4F51-9F85-4B5D60B02D81}"/>
          </ac:spMkLst>
        </pc:spChg>
        <pc:spChg chg="add del">
          <ac:chgData name="#ARJUN KUMAR NAIR#" userId="S::arjunkum001@e.ntu.edu.sg::910e2129-f21d-4fe9-976b-c533cf6b6911" providerId="AD" clId="Web-{7380EFC3-7914-442E-922B-00EACDC0EDF7}" dt="2022-04-23T07:07:30.759" v="176"/>
          <ac:spMkLst>
            <pc:docMk/>
            <pc:sldMk cId="2640734763" sldId="307"/>
            <ac:spMk id="2101" creationId="{77B2BA5B-1894-4AF7-A31A-68B310384EB4}"/>
          </ac:spMkLst>
        </pc:spChg>
        <pc:spChg chg="add del">
          <ac:chgData name="#ARJUN KUMAR NAIR#" userId="S::arjunkum001@e.ntu.edu.sg::910e2129-f21d-4fe9-976b-c533cf6b6911" providerId="AD" clId="Web-{7380EFC3-7914-442E-922B-00EACDC0EDF7}" dt="2022-04-23T07:07:30.759" v="176"/>
          <ac:spMkLst>
            <pc:docMk/>
            <pc:sldMk cId="2640734763" sldId="307"/>
            <ac:spMk id="2102" creationId="{3F8292AA-2164-4B18-AEBD-CC13F4CA6F02}"/>
          </ac:spMkLst>
        </pc:spChg>
        <pc:spChg chg="add del">
          <ac:chgData name="#ARJUN KUMAR NAIR#" userId="S::arjunkum001@e.ntu.edu.sg::910e2129-f21d-4fe9-976b-c533cf6b6911" providerId="AD" clId="Web-{7380EFC3-7914-442E-922B-00EACDC0EDF7}" dt="2022-04-23T07:07:30.759" v="176"/>
          <ac:spMkLst>
            <pc:docMk/>
            <pc:sldMk cId="2640734763" sldId="307"/>
            <ac:spMk id="2103" creationId="{492E3DD6-EE3F-4714-B087-11DF4E1FBC37}"/>
          </ac:spMkLst>
        </pc:spChg>
        <pc:spChg chg="add del">
          <ac:chgData name="#ARJUN KUMAR NAIR#" userId="S::arjunkum001@e.ntu.edu.sg::910e2129-f21d-4fe9-976b-c533cf6b6911" providerId="AD" clId="Web-{7380EFC3-7914-442E-922B-00EACDC0EDF7}" dt="2022-04-23T07:20:31.993" v="430"/>
          <ac:spMkLst>
            <pc:docMk/>
            <pc:sldMk cId="2640734763" sldId="307"/>
            <ac:spMk id="2105" creationId="{23EBFBD2-DA69-40F0-9B41-6AA12C08FC85}"/>
          </ac:spMkLst>
        </pc:spChg>
        <pc:spChg chg="add del">
          <ac:chgData name="#ARJUN KUMAR NAIR#" userId="S::arjunkum001@e.ntu.edu.sg::910e2129-f21d-4fe9-976b-c533cf6b6911" providerId="AD" clId="Web-{7380EFC3-7914-442E-922B-00EACDC0EDF7}" dt="2022-04-23T07:20:31.993" v="430"/>
          <ac:spMkLst>
            <pc:docMk/>
            <pc:sldMk cId="2640734763" sldId="307"/>
            <ac:spMk id="2106" creationId="{66E085B8-E6D9-4530-9AE3-4C2B79CE418B}"/>
          </ac:spMkLst>
        </pc:spChg>
        <pc:spChg chg="add del">
          <ac:chgData name="#ARJUN KUMAR NAIR#" userId="S::arjunkum001@e.ntu.edu.sg::910e2129-f21d-4fe9-976b-c533cf6b6911" providerId="AD" clId="Web-{7380EFC3-7914-442E-922B-00EACDC0EDF7}" dt="2022-04-23T07:20:31.993" v="430"/>
          <ac:spMkLst>
            <pc:docMk/>
            <pc:sldMk cId="2640734763" sldId="307"/>
            <ac:spMk id="2107" creationId="{4F2304C2-1AD0-4AFD-93A0-BB1D998E0F97}"/>
          </ac:spMkLst>
        </pc:spChg>
        <pc:graphicFrameChg chg="del modGraphic">
          <ac:chgData name="#ARJUN KUMAR NAIR#" userId="S::arjunkum001@e.ntu.edu.sg::910e2129-f21d-4fe9-976b-c533cf6b6911" providerId="AD" clId="Web-{7380EFC3-7914-442E-922B-00EACDC0EDF7}" dt="2022-04-23T07:02:06.862" v="10"/>
          <ac:graphicFrameMkLst>
            <pc:docMk/>
            <pc:sldMk cId="2640734763" sldId="307"/>
            <ac:graphicFrameMk id="2053" creationId="{E1029835-4775-99B5-6B56-5547D123AB9D}"/>
          </ac:graphicFrameMkLst>
        </pc:graphicFrameChg>
        <pc:picChg chg="mod ord">
          <ac:chgData name="#ARJUN KUMAR NAIR#" userId="S::arjunkum001@e.ntu.edu.sg::910e2129-f21d-4fe9-976b-c533cf6b6911" providerId="AD" clId="Web-{7380EFC3-7914-442E-922B-00EACDC0EDF7}" dt="2022-04-23T07:20:31.993" v="430"/>
          <ac:picMkLst>
            <pc:docMk/>
            <pc:sldMk cId="2640734763" sldId="307"/>
            <ac:picMk id="2050" creationId="{B57603E6-F8FF-4D9B-BFAF-9314C947263E}"/>
          </ac:picMkLst>
        </pc:picChg>
        <pc:picChg chg="add mod">
          <ac:chgData name="#ARJUN KUMAR NAIR#" userId="S::arjunkum001@e.ntu.edu.sg::910e2129-f21d-4fe9-976b-c533cf6b6911" providerId="AD" clId="Web-{7380EFC3-7914-442E-922B-00EACDC0EDF7}" dt="2022-04-23T07:21:00.463" v="433" actId="1076"/>
          <ac:picMkLst>
            <pc:docMk/>
            <pc:sldMk cId="2640734763" sldId="307"/>
            <ac:picMk id="2079" creationId="{EA2C90A8-1107-0E9D-6B33-4404E20D4C09}"/>
          </ac:picMkLst>
        </pc:picChg>
      </pc:sldChg>
      <pc:sldChg chg="addSp delSp modSp mod setBg setClrOvrMap">
        <pc:chgData name="#ARJUN KUMAR NAIR#" userId="S::arjunkum001@e.ntu.edu.sg::910e2129-f21d-4fe9-976b-c533cf6b6911" providerId="AD" clId="Web-{7380EFC3-7914-442E-922B-00EACDC0EDF7}" dt="2022-04-23T07:44:04.099" v="561" actId="14100"/>
        <pc:sldMkLst>
          <pc:docMk/>
          <pc:sldMk cId="533489314" sldId="317"/>
        </pc:sldMkLst>
        <pc:spChg chg="mod ord">
          <ac:chgData name="#ARJUN KUMAR NAIR#" userId="S::arjunkum001@e.ntu.edu.sg::910e2129-f21d-4fe9-976b-c533cf6b6911" providerId="AD" clId="Web-{7380EFC3-7914-442E-922B-00EACDC0EDF7}" dt="2022-04-23T07:41:04.736" v="539"/>
          <ac:spMkLst>
            <pc:docMk/>
            <pc:sldMk cId="533489314" sldId="317"/>
            <ac:spMk id="2" creationId="{2EA61C43-0886-481F-A398-DEFDB0B0B3E8}"/>
          </ac:spMkLst>
        </pc:spChg>
        <pc:spChg chg="del">
          <ac:chgData name="#ARJUN KUMAR NAIR#" userId="S::arjunkum001@e.ntu.edu.sg::910e2129-f21d-4fe9-976b-c533cf6b6911" providerId="AD" clId="Web-{7380EFC3-7914-442E-922B-00EACDC0EDF7}" dt="2022-04-23T07:34:45.760" v="493"/>
          <ac:spMkLst>
            <pc:docMk/>
            <pc:sldMk cId="533489314" sldId="317"/>
            <ac:spMk id="3" creationId="{5C712DF5-57C0-4FB5-9459-A8BBF9E6BB9D}"/>
          </ac:spMkLst>
        </pc:spChg>
        <pc:spChg chg="add del">
          <ac:chgData name="#ARJUN KUMAR NAIR#" userId="S::arjunkum001@e.ntu.edu.sg::910e2129-f21d-4fe9-976b-c533cf6b6911" providerId="AD" clId="Web-{7380EFC3-7914-442E-922B-00EACDC0EDF7}" dt="2022-04-23T07:38:01.514" v="518"/>
          <ac:spMkLst>
            <pc:docMk/>
            <pc:sldMk cId="533489314" sldId="317"/>
            <ac:spMk id="71" creationId="{904DB13E-F722-4ED6-BB00-556651E95281}"/>
          </ac:spMkLst>
        </pc:spChg>
        <pc:spChg chg="add del">
          <ac:chgData name="#ARJUN KUMAR NAIR#" userId="S::arjunkum001@e.ntu.edu.sg::910e2129-f21d-4fe9-976b-c533cf6b6911" providerId="AD" clId="Web-{7380EFC3-7914-442E-922B-00EACDC0EDF7}" dt="2022-04-23T07:38:01.514" v="518"/>
          <ac:spMkLst>
            <pc:docMk/>
            <pc:sldMk cId="533489314" sldId="317"/>
            <ac:spMk id="73" creationId="{1CFC67D0-131C-4064-873F-59771B446FD4}"/>
          </ac:spMkLst>
        </pc:spChg>
        <pc:spChg chg="add del">
          <ac:chgData name="#ARJUN KUMAR NAIR#" userId="S::arjunkum001@e.ntu.edu.sg::910e2129-f21d-4fe9-976b-c533cf6b6911" providerId="AD" clId="Web-{7380EFC3-7914-442E-922B-00EACDC0EDF7}" dt="2022-04-23T07:38:01.514" v="518"/>
          <ac:spMkLst>
            <pc:docMk/>
            <pc:sldMk cId="533489314" sldId="317"/>
            <ac:spMk id="75" creationId="{8CCB1314-41E8-414B-9954-6D611623DA2A}"/>
          </ac:spMkLst>
        </pc:spChg>
        <pc:spChg chg="add del">
          <ac:chgData name="#ARJUN KUMAR NAIR#" userId="S::arjunkum001@e.ntu.edu.sg::910e2129-f21d-4fe9-976b-c533cf6b6911" providerId="AD" clId="Web-{7380EFC3-7914-442E-922B-00EACDC0EDF7}" dt="2022-04-23T07:38:01.514" v="518"/>
          <ac:spMkLst>
            <pc:docMk/>
            <pc:sldMk cId="533489314" sldId="317"/>
            <ac:spMk id="77" creationId="{9C53941D-7A4E-4CA7-840E-D52BA6D74C4E}"/>
          </ac:spMkLst>
        </pc:spChg>
        <pc:spChg chg="add del">
          <ac:chgData name="#ARJUN KUMAR NAIR#" userId="S::arjunkum001@e.ntu.edu.sg::910e2129-f21d-4fe9-976b-c533cf6b6911" providerId="AD" clId="Web-{7380EFC3-7914-442E-922B-00EACDC0EDF7}" dt="2022-04-23T07:38:01.514" v="518"/>
          <ac:spMkLst>
            <pc:docMk/>
            <pc:sldMk cId="533489314" sldId="317"/>
            <ac:spMk id="84" creationId="{02DC0967-ECFB-46A2-ADEB-01374F3D3CF0}"/>
          </ac:spMkLst>
        </pc:spChg>
        <pc:spChg chg="add del">
          <ac:chgData name="#ARJUN KUMAR NAIR#" userId="S::arjunkum001@e.ntu.edu.sg::910e2129-f21d-4fe9-976b-c533cf6b6911" providerId="AD" clId="Web-{7380EFC3-7914-442E-922B-00EACDC0EDF7}" dt="2022-04-23T07:38:01.514" v="518"/>
          <ac:spMkLst>
            <pc:docMk/>
            <pc:sldMk cId="533489314" sldId="317"/>
            <ac:spMk id="86" creationId="{533173E3-A708-4A63-AB1F-6729F5E53B6D}"/>
          </ac:spMkLst>
        </pc:spChg>
        <pc:spChg chg="add del">
          <ac:chgData name="#ARJUN KUMAR NAIR#" userId="S::arjunkum001@e.ntu.edu.sg::910e2129-f21d-4fe9-976b-c533cf6b6911" providerId="AD" clId="Web-{7380EFC3-7914-442E-922B-00EACDC0EDF7}" dt="2022-04-23T07:38:01.514" v="518"/>
          <ac:spMkLst>
            <pc:docMk/>
            <pc:sldMk cId="533489314" sldId="317"/>
            <ac:spMk id="88" creationId="{9D98FDEF-0256-4AA6-B4F5-14FEE180D833}"/>
          </ac:spMkLst>
        </pc:spChg>
        <pc:spChg chg="add del">
          <ac:chgData name="#ARJUN KUMAR NAIR#" userId="S::arjunkum001@e.ntu.edu.sg::910e2129-f21d-4fe9-976b-c533cf6b6911" providerId="AD" clId="Web-{7380EFC3-7914-442E-922B-00EACDC0EDF7}" dt="2022-04-23T07:38:01.514" v="518"/>
          <ac:spMkLst>
            <pc:docMk/>
            <pc:sldMk cId="533489314" sldId="317"/>
            <ac:spMk id="90" creationId="{8ABEB269-2208-4181-9DDB-A5C2D189B262}"/>
          </ac:spMkLst>
        </pc:spChg>
        <pc:spChg chg="add del">
          <ac:chgData name="#ARJUN KUMAR NAIR#" userId="S::arjunkum001@e.ntu.edu.sg::910e2129-f21d-4fe9-976b-c533cf6b6911" providerId="AD" clId="Web-{7380EFC3-7914-442E-922B-00EACDC0EDF7}" dt="2022-04-23T07:38:04.826" v="520"/>
          <ac:spMkLst>
            <pc:docMk/>
            <pc:sldMk cId="533489314" sldId="317"/>
            <ac:spMk id="100" creationId="{2D28E65F-0327-4FCA-935F-5E3DE9F1E678}"/>
          </ac:spMkLst>
        </pc:spChg>
        <pc:spChg chg="add del">
          <ac:chgData name="#ARJUN KUMAR NAIR#" userId="S::arjunkum001@e.ntu.edu.sg::910e2129-f21d-4fe9-976b-c533cf6b6911" providerId="AD" clId="Web-{7380EFC3-7914-442E-922B-00EACDC0EDF7}" dt="2022-04-23T07:38:04.826" v="520"/>
          <ac:spMkLst>
            <pc:docMk/>
            <pc:sldMk cId="533489314" sldId="317"/>
            <ac:spMk id="3076" creationId="{904DB13E-F722-4ED6-BB00-556651E95281}"/>
          </ac:spMkLst>
        </pc:spChg>
        <pc:spChg chg="add del">
          <ac:chgData name="#ARJUN KUMAR NAIR#" userId="S::arjunkum001@e.ntu.edu.sg::910e2129-f21d-4fe9-976b-c533cf6b6911" providerId="AD" clId="Web-{7380EFC3-7914-442E-922B-00EACDC0EDF7}" dt="2022-04-23T07:38:04.826" v="520"/>
          <ac:spMkLst>
            <pc:docMk/>
            <pc:sldMk cId="533489314" sldId="317"/>
            <ac:spMk id="3077" creationId="{1CFC67D0-131C-4064-873F-59771B446FD4}"/>
          </ac:spMkLst>
        </pc:spChg>
        <pc:spChg chg="add del">
          <ac:chgData name="#ARJUN KUMAR NAIR#" userId="S::arjunkum001@e.ntu.edu.sg::910e2129-f21d-4fe9-976b-c533cf6b6911" providerId="AD" clId="Web-{7380EFC3-7914-442E-922B-00EACDC0EDF7}" dt="2022-04-23T07:38:04.826" v="520"/>
          <ac:spMkLst>
            <pc:docMk/>
            <pc:sldMk cId="533489314" sldId="317"/>
            <ac:spMk id="3078" creationId="{8CCB1314-41E8-414B-9954-6D611623DA2A}"/>
          </ac:spMkLst>
        </pc:spChg>
        <pc:spChg chg="add del">
          <ac:chgData name="#ARJUN KUMAR NAIR#" userId="S::arjunkum001@e.ntu.edu.sg::910e2129-f21d-4fe9-976b-c533cf6b6911" providerId="AD" clId="Web-{7380EFC3-7914-442E-922B-00EACDC0EDF7}" dt="2022-04-23T07:38:04.826" v="520"/>
          <ac:spMkLst>
            <pc:docMk/>
            <pc:sldMk cId="533489314" sldId="317"/>
            <ac:spMk id="3079" creationId="{9C53941D-7A4E-4CA7-840E-D52BA6D74C4E}"/>
          </ac:spMkLst>
        </pc:spChg>
        <pc:spChg chg="add del">
          <ac:chgData name="#ARJUN KUMAR NAIR#" userId="S::arjunkum001@e.ntu.edu.sg::910e2129-f21d-4fe9-976b-c533cf6b6911" providerId="AD" clId="Web-{7380EFC3-7914-442E-922B-00EACDC0EDF7}" dt="2022-04-23T07:38:04.826" v="520"/>
          <ac:spMkLst>
            <pc:docMk/>
            <pc:sldMk cId="533489314" sldId="317"/>
            <ac:spMk id="3081" creationId="{17DBF84D-B6F7-4FF1-96FA-6EE0D57842C9}"/>
          </ac:spMkLst>
        </pc:spChg>
        <pc:spChg chg="add del">
          <ac:chgData name="#ARJUN KUMAR NAIR#" userId="S::arjunkum001@e.ntu.edu.sg::910e2129-f21d-4fe9-976b-c533cf6b6911" providerId="AD" clId="Web-{7380EFC3-7914-442E-922B-00EACDC0EDF7}" dt="2022-04-23T07:38:04.826" v="520"/>
          <ac:spMkLst>
            <pc:docMk/>
            <pc:sldMk cId="533489314" sldId="317"/>
            <ac:spMk id="3082" creationId="{6A0D604F-D992-4E7E-AC12-BB9ABEB6D027}"/>
          </ac:spMkLst>
        </pc:spChg>
        <pc:spChg chg="add del">
          <ac:chgData name="#ARJUN KUMAR NAIR#" userId="S::arjunkum001@e.ntu.edu.sg::910e2129-f21d-4fe9-976b-c533cf6b6911" providerId="AD" clId="Web-{7380EFC3-7914-442E-922B-00EACDC0EDF7}" dt="2022-04-23T07:38:04.826" v="520"/>
          <ac:spMkLst>
            <pc:docMk/>
            <pc:sldMk cId="533489314" sldId="317"/>
            <ac:spMk id="3083" creationId="{2DD44EBC-15A8-4F99-B14E-6F1F43AEA718}"/>
          </ac:spMkLst>
        </pc:spChg>
        <pc:spChg chg="add del">
          <ac:chgData name="#ARJUN KUMAR NAIR#" userId="S::arjunkum001@e.ntu.edu.sg::910e2129-f21d-4fe9-976b-c533cf6b6911" providerId="AD" clId="Web-{7380EFC3-7914-442E-922B-00EACDC0EDF7}" dt="2022-04-23T07:38:04.826" v="520"/>
          <ac:spMkLst>
            <pc:docMk/>
            <pc:sldMk cId="533489314" sldId="317"/>
            <ac:spMk id="3084" creationId="{DD5BDE09-E6AA-45EF-AD90-C3B69748CA74}"/>
          </ac:spMkLst>
        </pc:spChg>
        <pc:spChg chg="add del">
          <ac:chgData name="#ARJUN KUMAR NAIR#" userId="S::arjunkum001@e.ntu.edu.sg::910e2129-f21d-4fe9-976b-c533cf6b6911" providerId="AD" clId="Web-{7380EFC3-7914-442E-922B-00EACDC0EDF7}" dt="2022-04-23T07:38:04.826" v="520"/>
          <ac:spMkLst>
            <pc:docMk/>
            <pc:sldMk cId="533489314" sldId="317"/>
            <ac:spMk id="3085" creationId="{66121546-1A95-4587-8842-664C6813A803}"/>
          </ac:spMkLst>
        </pc:spChg>
        <pc:spChg chg="add del">
          <ac:chgData name="#ARJUN KUMAR NAIR#" userId="S::arjunkum001@e.ntu.edu.sg::910e2129-f21d-4fe9-976b-c533cf6b6911" providerId="AD" clId="Web-{7380EFC3-7914-442E-922B-00EACDC0EDF7}" dt="2022-04-23T07:38:06.623" v="522"/>
          <ac:spMkLst>
            <pc:docMk/>
            <pc:sldMk cId="533489314" sldId="317"/>
            <ac:spMk id="3089" creationId="{904DB13E-F722-4ED6-BB00-556651E95281}"/>
          </ac:spMkLst>
        </pc:spChg>
        <pc:spChg chg="add del">
          <ac:chgData name="#ARJUN KUMAR NAIR#" userId="S::arjunkum001@e.ntu.edu.sg::910e2129-f21d-4fe9-976b-c533cf6b6911" providerId="AD" clId="Web-{7380EFC3-7914-442E-922B-00EACDC0EDF7}" dt="2022-04-23T07:38:06.623" v="522"/>
          <ac:spMkLst>
            <pc:docMk/>
            <pc:sldMk cId="533489314" sldId="317"/>
            <ac:spMk id="3090" creationId="{1CFC67D0-131C-4064-873F-59771B446FD4}"/>
          </ac:spMkLst>
        </pc:spChg>
        <pc:spChg chg="add del">
          <ac:chgData name="#ARJUN KUMAR NAIR#" userId="S::arjunkum001@e.ntu.edu.sg::910e2129-f21d-4fe9-976b-c533cf6b6911" providerId="AD" clId="Web-{7380EFC3-7914-442E-922B-00EACDC0EDF7}" dt="2022-04-23T07:38:06.623" v="522"/>
          <ac:spMkLst>
            <pc:docMk/>
            <pc:sldMk cId="533489314" sldId="317"/>
            <ac:spMk id="3091" creationId="{8CCB1314-41E8-414B-9954-6D611623DA2A}"/>
          </ac:spMkLst>
        </pc:spChg>
        <pc:spChg chg="add del">
          <ac:chgData name="#ARJUN KUMAR NAIR#" userId="S::arjunkum001@e.ntu.edu.sg::910e2129-f21d-4fe9-976b-c533cf6b6911" providerId="AD" clId="Web-{7380EFC3-7914-442E-922B-00EACDC0EDF7}" dt="2022-04-23T07:38:06.623" v="522"/>
          <ac:spMkLst>
            <pc:docMk/>
            <pc:sldMk cId="533489314" sldId="317"/>
            <ac:spMk id="3092" creationId="{9C53941D-7A4E-4CA7-840E-D52BA6D74C4E}"/>
          </ac:spMkLst>
        </pc:spChg>
        <pc:spChg chg="add del">
          <ac:chgData name="#ARJUN KUMAR NAIR#" userId="S::arjunkum001@e.ntu.edu.sg::910e2129-f21d-4fe9-976b-c533cf6b6911" providerId="AD" clId="Web-{7380EFC3-7914-442E-922B-00EACDC0EDF7}" dt="2022-04-23T07:38:06.623" v="522"/>
          <ac:spMkLst>
            <pc:docMk/>
            <pc:sldMk cId="533489314" sldId="317"/>
            <ac:spMk id="3094" creationId="{18D8845F-30A4-4D73-83CB-ABA691F5A92D}"/>
          </ac:spMkLst>
        </pc:spChg>
        <pc:spChg chg="add del">
          <ac:chgData name="#ARJUN KUMAR NAIR#" userId="S::arjunkum001@e.ntu.edu.sg::910e2129-f21d-4fe9-976b-c533cf6b6911" providerId="AD" clId="Web-{7380EFC3-7914-442E-922B-00EACDC0EDF7}" dt="2022-04-23T07:38:06.623" v="522"/>
          <ac:spMkLst>
            <pc:docMk/>
            <pc:sldMk cId="533489314" sldId="317"/>
            <ac:spMk id="3095" creationId="{1DAC2350-FA6C-4B24-9A17-926C160E8CD9}"/>
          </ac:spMkLst>
        </pc:spChg>
        <pc:spChg chg="add del">
          <ac:chgData name="#ARJUN KUMAR NAIR#" userId="S::arjunkum001@e.ntu.edu.sg::910e2129-f21d-4fe9-976b-c533cf6b6911" providerId="AD" clId="Web-{7380EFC3-7914-442E-922B-00EACDC0EDF7}" dt="2022-04-23T07:38:06.623" v="522"/>
          <ac:spMkLst>
            <pc:docMk/>
            <pc:sldMk cId="533489314" sldId="317"/>
            <ac:spMk id="3096" creationId="{2A637C44-0146-4C54-A1A1-57BC8E6C3C2B}"/>
          </ac:spMkLst>
        </pc:spChg>
        <pc:spChg chg="add del">
          <ac:chgData name="#ARJUN KUMAR NAIR#" userId="S::arjunkum001@e.ntu.edu.sg::910e2129-f21d-4fe9-976b-c533cf6b6911" providerId="AD" clId="Web-{7380EFC3-7914-442E-922B-00EACDC0EDF7}" dt="2022-04-23T07:38:06.623" v="522"/>
          <ac:spMkLst>
            <pc:docMk/>
            <pc:sldMk cId="533489314" sldId="317"/>
            <ac:spMk id="3097" creationId="{6AB310E7-DE5C-4964-8CBB-E87A22B5BD59}"/>
          </ac:spMkLst>
        </pc:spChg>
        <pc:spChg chg="add del">
          <ac:chgData name="#ARJUN KUMAR NAIR#" userId="S::arjunkum001@e.ntu.edu.sg::910e2129-f21d-4fe9-976b-c533cf6b6911" providerId="AD" clId="Web-{7380EFC3-7914-442E-922B-00EACDC0EDF7}" dt="2022-04-23T07:38:11.279" v="524"/>
          <ac:spMkLst>
            <pc:docMk/>
            <pc:sldMk cId="533489314" sldId="317"/>
            <ac:spMk id="3102" creationId="{904DB13E-F722-4ED6-BB00-556651E95281}"/>
          </ac:spMkLst>
        </pc:spChg>
        <pc:spChg chg="add del">
          <ac:chgData name="#ARJUN KUMAR NAIR#" userId="S::arjunkum001@e.ntu.edu.sg::910e2129-f21d-4fe9-976b-c533cf6b6911" providerId="AD" clId="Web-{7380EFC3-7914-442E-922B-00EACDC0EDF7}" dt="2022-04-23T07:38:11.279" v="524"/>
          <ac:spMkLst>
            <pc:docMk/>
            <pc:sldMk cId="533489314" sldId="317"/>
            <ac:spMk id="3103" creationId="{1CFC67D0-131C-4064-873F-59771B446FD4}"/>
          </ac:spMkLst>
        </pc:spChg>
        <pc:spChg chg="add del">
          <ac:chgData name="#ARJUN KUMAR NAIR#" userId="S::arjunkum001@e.ntu.edu.sg::910e2129-f21d-4fe9-976b-c533cf6b6911" providerId="AD" clId="Web-{7380EFC3-7914-442E-922B-00EACDC0EDF7}" dt="2022-04-23T07:38:11.279" v="524"/>
          <ac:spMkLst>
            <pc:docMk/>
            <pc:sldMk cId="533489314" sldId="317"/>
            <ac:spMk id="3104" creationId="{8CCB1314-41E8-414B-9954-6D611623DA2A}"/>
          </ac:spMkLst>
        </pc:spChg>
        <pc:spChg chg="add del">
          <ac:chgData name="#ARJUN KUMAR NAIR#" userId="S::arjunkum001@e.ntu.edu.sg::910e2129-f21d-4fe9-976b-c533cf6b6911" providerId="AD" clId="Web-{7380EFC3-7914-442E-922B-00EACDC0EDF7}" dt="2022-04-23T07:38:11.279" v="524"/>
          <ac:spMkLst>
            <pc:docMk/>
            <pc:sldMk cId="533489314" sldId="317"/>
            <ac:spMk id="3105" creationId="{9C53941D-7A4E-4CA7-840E-D52BA6D74C4E}"/>
          </ac:spMkLst>
        </pc:spChg>
        <pc:spChg chg="add del">
          <ac:chgData name="#ARJUN KUMAR NAIR#" userId="S::arjunkum001@e.ntu.edu.sg::910e2129-f21d-4fe9-976b-c533cf6b6911" providerId="AD" clId="Web-{7380EFC3-7914-442E-922B-00EACDC0EDF7}" dt="2022-04-23T07:38:11.279" v="524"/>
          <ac:spMkLst>
            <pc:docMk/>
            <pc:sldMk cId="533489314" sldId="317"/>
            <ac:spMk id="3107" creationId="{F7CFB609-BCB5-48F3-A772-96674F30B8DF}"/>
          </ac:spMkLst>
        </pc:spChg>
        <pc:spChg chg="add del">
          <ac:chgData name="#ARJUN KUMAR NAIR#" userId="S::arjunkum001@e.ntu.edu.sg::910e2129-f21d-4fe9-976b-c533cf6b6911" providerId="AD" clId="Web-{7380EFC3-7914-442E-922B-00EACDC0EDF7}" dt="2022-04-23T07:38:11.279" v="524"/>
          <ac:spMkLst>
            <pc:docMk/>
            <pc:sldMk cId="533489314" sldId="317"/>
            <ac:spMk id="3108" creationId="{1D2369D4-64C4-40CA-B2FC-743453FA2BAD}"/>
          </ac:spMkLst>
        </pc:spChg>
        <pc:spChg chg="add del">
          <ac:chgData name="#ARJUN KUMAR NAIR#" userId="S::arjunkum001@e.ntu.edu.sg::910e2129-f21d-4fe9-976b-c533cf6b6911" providerId="AD" clId="Web-{7380EFC3-7914-442E-922B-00EACDC0EDF7}" dt="2022-04-23T07:38:11.279" v="524"/>
          <ac:spMkLst>
            <pc:docMk/>
            <pc:sldMk cId="533489314" sldId="317"/>
            <ac:spMk id="3109" creationId="{73AD138D-C229-40D8-842E-020743C022CD}"/>
          </ac:spMkLst>
        </pc:spChg>
        <pc:spChg chg="add del">
          <ac:chgData name="#ARJUN KUMAR NAIR#" userId="S::arjunkum001@e.ntu.edu.sg::910e2129-f21d-4fe9-976b-c533cf6b6911" providerId="AD" clId="Web-{7380EFC3-7914-442E-922B-00EACDC0EDF7}" dt="2022-04-23T07:38:11.279" v="524"/>
          <ac:spMkLst>
            <pc:docMk/>
            <pc:sldMk cId="533489314" sldId="317"/>
            <ac:spMk id="3110" creationId="{2B1BAE5E-7CC8-40AD-9A7E-0469E2440732}"/>
          </ac:spMkLst>
        </pc:spChg>
        <pc:spChg chg="add del">
          <ac:chgData name="#ARJUN KUMAR NAIR#" userId="S::arjunkum001@e.ntu.edu.sg::910e2129-f21d-4fe9-976b-c533cf6b6911" providerId="AD" clId="Web-{7380EFC3-7914-442E-922B-00EACDC0EDF7}" dt="2022-04-23T07:38:14.951" v="526"/>
          <ac:spMkLst>
            <pc:docMk/>
            <pc:sldMk cId="533489314" sldId="317"/>
            <ac:spMk id="3115" creationId="{904DB13E-F722-4ED6-BB00-556651E95281}"/>
          </ac:spMkLst>
        </pc:spChg>
        <pc:spChg chg="add del">
          <ac:chgData name="#ARJUN KUMAR NAIR#" userId="S::arjunkum001@e.ntu.edu.sg::910e2129-f21d-4fe9-976b-c533cf6b6911" providerId="AD" clId="Web-{7380EFC3-7914-442E-922B-00EACDC0EDF7}" dt="2022-04-23T07:38:14.951" v="526"/>
          <ac:spMkLst>
            <pc:docMk/>
            <pc:sldMk cId="533489314" sldId="317"/>
            <ac:spMk id="3116" creationId="{1CFC67D0-131C-4064-873F-59771B446FD4}"/>
          </ac:spMkLst>
        </pc:spChg>
        <pc:spChg chg="add del">
          <ac:chgData name="#ARJUN KUMAR NAIR#" userId="S::arjunkum001@e.ntu.edu.sg::910e2129-f21d-4fe9-976b-c533cf6b6911" providerId="AD" clId="Web-{7380EFC3-7914-442E-922B-00EACDC0EDF7}" dt="2022-04-23T07:38:14.951" v="526"/>
          <ac:spMkLst>
            <pc:docMk/>
            <pc:sldMk cId="533489314" sldId="317"/>
            <ac:spMk id="3117" creationId="{8CCB1314-41E8-414B-9954-6D611623DA2A}"/>
          </ac:spMkLst>
        </pc:spChg>
        <pc:spChg chg="add del">
          <ac:chgData name="#ARJUN KUMAR NAIR#" userId="S::arjunkum001@e.ntu.edu.sg::910e2129-f21d-4fe9-976b-c533cf6b6911" providerId="AD" clId="Web-{7380EFC3-7914-442E-922B-00EACDC0EDF7}" dt="2022-04-23T07:38:14.951" v="526"/>
          <ac:spMkLst>
            <pc:docMk/>
            <pc:sldMk cId="533489314" sldId="317"/>
            <ac:spMk id="3118" creationId="{9C53941D-7A4E-4CA7-840E-D52BA6D74C4E}"/>
          </ac:spMkLst>
        </pc:spChg>
        <pc:spChg chg="add del">
          <ac:chgData name="#ARJUN KUMAR NAIR#" userId="S::arjunkum001@e.ntu.edu.sg::910e2129-f21d-4fe9-976b-c533cf6b6911" providerId="AD" clId="Web-{7380EFC3-7914-442E-922B-00EACDC0EDF7}" dt="2022-04-23T07:38:14.951" v="526"/>
          <ac:spMkLst>
            <pc:docMk/>
            <pc:sldMk cId="533489314" sldId="317"/>
            <ac:spMk id="3120" creationId="{AB2868F7-FE10-4289-A5BD-90763C7A2F5A}"/>
          </ac:spMkLst>
        </pc:spChg>
        <pc:spChg chg="add del">
          <ac:chgData name="#ARJUN KUMAR NAIR#" userId="S::arjunkum001@e.ntu.edu.sg::910e2129-f21d-4fe9-976b-c533cf6b6911" providerId="AD" clId="Web-{7380EFC3-7914-442E-922B-00EACDC0EDF7}" dt="2022-04-23T07:38:14.951" v="526"/>
          <ac:spMkLst>
            <pc:docMk/>
            <pc:sldMk cId="533489314" sldId="317"/>
            <ac:spMk id="3121" creationId="{BD94142C-10EE-487C-A327-404FDF358F22}"/>
          </ac:spMkLst>
        </pc:spChg>
        <pc:spChg chg="add del">
          <ac:chgData name="#ARJUN KUMAR NAIR#" userId="S::arjunkum001@e.ntu.edu.sg::910e2129-f21d-4fe9-976b-c533cf6b6911" providerId="AD" clId="Web-{7380EFC3-7914-442E-922B-00EACDC0EDF7}" dt="2022-04-23T07:38:14.951" v="526"/>
          <ac:spMkLst>
            <pc:docMk/>
            <pc:sldMk cId="533489314" sldId="317"/>
            <ac:spMk id="3122" creationId="{5F7FAC2D-7A74-4939-A917-A1A5AF935685}"/>
          </ac:spMkLst>
        </pc:spChg>
        <pc:spChg chg="add del">
          <ac:chgData name="#ARJUN KUMAR NAIR#" userId="S::arjunkum001@e.ntu.edu.sg::910e2129-f21d-4fe9-976b-c533cf6b6911" providerId="AD" clId="Web-{7380EFC3-7914-442E-922B-00EACDC0EDF7}" dt="2022-04-23T07:38:17.311" v="528"/>
          <ac:spMkLst>
            <pc:docMk/>
            <pc:sldMk cId="533489314" sldId="317"/>
            <ac:spMk id="3126" creationId="{904DB13E-F722-4ED6-BB00-556651E95281}"/>
          </ac:spMkLst>
        </pc:spChg>
        <pc:spChg chg="add del">
          <ac:chgData name="#ARJUN KUMAR NAIR#" userId="S::arjunkum001@e.ntu.edu.sg::910e2129-f21d-4fe9-976b-c533cf6b6911" providerId="AD" clId="Web-{7380EFC3-7914-442E-922B-00EACDC0EDF7}" dt="2022-04-23T07:38:17.311" v="528"/>
          <ac:spMkLst>
            <pc:docMk/>
            <pc:sldMk cId="533489314" sldId="317"/>
            <ac:spMk id="3127" creationId="{1CFC67D0-131C-4064-873F-59771B446FD4}"/>
          </ac:spMkLst>
        </pc:spChg>
        <pc:spChg chg="add del">
          <ac:chgData name="#ARJUN KUMAR NAIR#" userId="S::arjunkum001@e.ntu.edu.sg::910e2129-f21d-4fe9-976b-c533cf6b6911" providerId="AD" clId="Web-{7380EFC3-7914-442E-922B-00EACDC0EDF7}" dt="2022-04-23T07:38:17.311" v="528"/>
          <ac:spMkLst>
            <pc:docMk/>
            <pc:sldMk cId="533489314" sldId="317"/>
            <ac:spMk id="3128" creationId="{8CCB1314-41E8-414B-9954-6D611623DA2A}"/>
          </ac:spMkLst>
        </pc:spChg>
        <pc:spChg chg="add del">
          <ac:chgData name="#ARJUN KUMAR NAIR#" userId="S::arjunkum001@e.ntu.edu.sg::910e2129-f21d-4fe9-976b-c533cf6b6911" providerId="AD" clId="Web-{7380EFC3-7914-442E-922B-00EACDC0EDF7}" dt="2022-04-23T07:38:17.311" v="528"/>
          <ac:spMkLst>
            <pc:docMk/>
            <pc:sldMk cId="533489314" sldId="317"/>
            <ac:spMk id="3129" creationId="{9C53941D-7A4E-4CA7-840E-D52BA6D74C4E}"/>
          </ac:spMkLst>
        </pc:spChg>
        <pc:spChg chg="add del">
          <ac:chgData name="#ARJUN KUMAR NAIR#" userId="S::arjunkum001@e.ntu.edu.sg::910e2129-f21d-4fe9-976b-c533cf6b6911" providerId="AD" clId="Web-{7380EFC3-7914-442E-922B-00EACDC0EDF7}" dt="2022-04-23T07:38:17.311" v="528"/>
          <ac:spMkLst>
            <pc:docMk/>
            <pc:sldMk cId="533489314" sldId="317"/>
            <ac:spMk id="3131" creationId="{02DC0967-ECFB-46A2-ADEB-01374F3D3CF0}"/>
          </ac:spMkLst>
        </pc:spChg>
        <pc:spChg chg="add del">
          <ac:chgData name="#ARJUN KUMAR NAIR#" userId="S::arjunkum001@e.ntu.edu.sg::910e2129-f21d-4fe9-976b-c533cf6b6911" providerId="AD" clId="Web-{7380EFC3-7914-442E-922B-00EACDC0EDF7}" dt="2022-04-23T07:38:17.311" v="528"/>
          <ac:spMkLst>
            <pc:docMk/>
            <pc:sldMk cId="533489314" sldId="317"/>
            <ac:spMk id="3132" creationId="{533173E3-A708-4A63-AB1F-6729F5E53B6D}"/>
          </ac:spMkLst>
        </pc:spChg>
        <pc:spChg chg="add del">
          <ac:chgData name="#ARJUN KUMAR NAIR#" userId="S::arjunkum001@e.ntu.edu.sg::910e2129-f21d-4fe9-976b-c533cf6b6911" providerId="AD" clId="Web-{7380EFC3-7914-442E-922B-00EACDC0EDF7}" dt="2022-04-23T07:38:17.311" v="528"/>
          <ac:spMkLst>
            <pc:docMk/>
            <pc:sldMk cId="533489314" sldId="317"/>
            <ac:spMk id="3133" creationId="{9D98FDEF-0256-4AA6-B4F5-14FEE180D833}"/>
          </ac:spMkLst>
        </pc:spChg>
        <pc:spChg chg="add del">
          <ac:chgData name="#ARJUN KUMAR NAIR#" userId="S::arjunkum001@e.ntu.edu.sg::910e2129-f21d-4fe9-976b-c533cf6b6911" providerId="AD" clId="Web-{7380EFC3-7914-442E-922B-00EACDC0EDF7}" dt="2022-04-23T07:38:17.311" v="528"/>
          <ac:spMkLst>
            <pc:docMk/>
            <pc:sldMk cId="533489314" sldId="317"/>
            <ac:spMk id="3134" creationId="{8ABEB269-2208-4181-9DDB-A5C2D189B262}"/>
          </ac:spMkLst>
        </pc:spChg>
        <pc:spChg chg="add del">
          <ac:chgData name="#ARJUN KUMAR NAIR#" userId="S::arjunkum001@e.ntu.edu.sg::910e2129-f21d-4fe9-976b-c533cf6b6911" providerId="AD" clId="Web-{7380EFC3-7914-442E-922B-00EACDC0EDF7}" dt="2022-04-23T07:38:24.186" v="530"/>
          <ac:spMkLst>
            <pc:docMk/>
            <pc:sldMk cId="533489314" sldId="317"/>
            <ac:spMk id="3139" creationId="{904DB13E-F722-4ED6-BB00-556651E95281}"/>
          </ac:spMkLst>
        </pc:spChg>
        <pc:spChg chg="add del">
          <ac:chgData name="#ARJUN KUMAR NAIR#" userId="S::arjunkum001@e.ntu.edu.sg::910e2129-f21d-4fe9-976b-c533cf6b6911" providerId="AD" clId="Web-{7380EFC3-7914-442E-922B-00EACDC0EDF7}" dt="2022-04-23T07:38:24.186" v="530"/>
          <ac:spMkLst>
            <pc:docMk/>
            <pc:sldMk cId="533489314" sldId="317"/>
            <ac:spMk id="3140" creationId="{1CFC67D0-131C-4064-873F-59771B446FD4}"/>
          </ac:spMkLst>
        </pc:spChg>
        <pc:spChg chg="add del">
          <ac:chgData name="#ARJUN KUMAR NAIR#" userId="S::arjunkum001@e.ntu.edu.sg::910e2129-f21d-4fe9-976b-c533cf6b6911" providerId="AD" clId="Web-{7380EFC3-7914-442E-922B-00EACDC0EDF7}" dt="2022-04-23T07:38:24.186" v="530"/>
          <ac:spMkLst>
            <pc:docMk/>
            <pc:sldMk cId="533489314" sldId="317"/>
            <ac:spMk id="3141" creationId="{8CCB1314-41E8-414B-9954-6D611623DA2A}"/>
          </ac:spMkLst>
        </pc:spChg>
        <pc:spChg chg="add del">
          <ac:chgData name="#ARJUN KUMAR NAIR#" userId="S::arjunkum001@e.ntu.edu.sg::910e2129-f21d-4fe9-976b-c533cf6b6911" providerId="AD" clId="Web-{7380EFC3-7914-442E-922B-00EACDC0EDF7}" dt="2022-04-23T07:38:24.186" v="530"/>
          <ac:spMkLst>
            <pc:docMk/>
            <pc:sldMk cId="533489314" sldId="317"/>
            <ac:spMk id="3142" creationId="{9C53941D-7A4E-4CA7-840E-D52BA6D74C4E}"/>
          </ac:spMkLst>
        </pc:spChg>
        <pc:spChg chg="add del">
          <ac:chgData name="#ARJUN KUMAR NAIR#" userId="S::arjunkum001@e.ntu.edu.sg::910e2129-f21d-4fe9-976b-c533cf6b6911" providerId="AD" clId="Web-{7380EFC3-7914-442E-922B-00EACDC0EDF7}" dt="2022-04-23T07:38:24.186" v="530"/>
          <ac:spMkLst>
            <pc:docMk/>
            <pc:sldMk cId="533489314" sldId="317"/>
            <ac:spMk id="3144" creationId="{17DBF84D-B6F7-4FF1-96FA-6EE0D57842C9}"/>
          </ac:spMkLst>
        </pc:spChg>
        <pc:spChg chg="add del">
          <ac:chgData name="#ARJUN KUMAR NAIR#" userId="S::arjunkum001@e.ntu.edu.sg::910e2129-f21d-4fe9-976b-c533cf6b6911" providerId="AD" clId="Web-{7380EFC3-7914-442E-922B-00EACDC0EDF7}" dt="2022-04-23T07:38:24.186" v="530"/>
          <ac:spMkLst>
            <pc:docMk/>
            <pc:sldMk cId="533489314" sldId="317"/>
            <ac:spMk id="3145" creationId="{6A0D604F-D992-4E7E-AC12-BB9ABEB6D027}"/>
          </ac:spMkLst>
        </pc:spChg>
        <pc:spChg chg="add del">
          <ac:chgData name="#ARJUN KUMAR NAIR#" userId="S::arjunkum001@e.ntu.edu.sg::910e2129-f21d-4fe9-976b-c533cf6b6911" providerId="AD" clId="Web-{7380EFC3-7914-442E-922B-00EACDC0EDF7}" dt="2022-04-23T07:38:24.186" v="530"/>
          <ac:spMkLst>
            <pc:docMk/>
            <pc:sldMk cId="533489314" sldId="317"/>
            <ac:spMk id="3146" creationId="{2DD44EBC-15A8-4F99-B14E-6F1F43AEA718}"/>
          </ac:spMkLst>
        </pc:spChg>
        <pc:spChg chg="add del">
          <ac:chgData name="#ARJUN KUMAR NAIR#" userId="S::arjunkum001@e.ntu.edu.sg::910e2129-f21d-4fe9-976b-c533cf6b6911" providerId="AD" clId="Web-{7380EFC3-7914-442E-922B-00EACDC0EDF7}" dt="2022-04-23T07:38:24.186" v="530"/>
          <ac:spMkLst>
            <pc:docMk/>
            <pc:sldMk cId="533489314" sldId="317"/>
            <ac:spMk id="3147" creationId="{DD5BDE09-E6AA-45EF-AD90-C3B69748CA74}"/>
          </ac:spMkLst>
        </pc:spChg>
        <pc:spChg chg="add del">
          <ac:chgData name="#ARJUN KUMAR NAIR#" userId="S::arjunkum001@e.ntu.edu.sg::910e2129-f21d-4fe9-976b-c533cf6b6911" providerId="AD" clId="Web-{7380EFC3-7914-442E-922B-00EACDC0EDF7}" dt="2022-04-23T07:38:24.186" v="530"/>
          <ac:spMkLst>
            <pc:docMk/>
            <pc:sldMk cId="533489314" sldId="317"/>
            <ac:spMk id="3148" creationId="{66121546-1A95-4587-8842-664C6813A803}"/>
          </ac:spMkLst>
        </pc:spChg>
        <pc:spChg chg="add del">
          <ac:chgData name="#ARJUN KUMAR NAIR#" userId="S::arjunkum001@e.ntu.edu.sg::910e2129-f21d-4fe9-976b-c533cf6b6911" providerId="AD" clId="Web-{7380EFC3-7914-442E-922B-00EACDC0EDF7}" dt="2022-04-23T07:38:24.186" v="530"/>
          <ac:spMkLst>
            <pc:docMk/>
            <pc:sldMk cId="533489314" sldId="317"/>
            <ac:spMk id="3152" creationId="{2D28E65F-0327-4FCA-935F-5E3DE9F1E678}"/>
          </ac:spMkLst>
        </pc:spChg>
        <pc:spChg chg="add del">
          <ac:chgData name="#ARJUN KUMAR NAIR#" userId="S::arjunkum001@e.ntu.edu.sg::910e2129-f21d-4fe9-976b-c533cf6b6911" providerId="AD" clId="Web-{7380EFC3-7914-442E-922B-00EACDC0EDF7}" dt="2022-04-23T07:38:27.436" v="532"/>
          <ac:spMkLst>
            <pc:docMk/>
            <pc:sldMk cId="533489314" sldId="317"/>
            <ac:spMk id="3154" creationId="{904DB13E-F722-4ED6-BB00-556651E95281}"/>
          </ac:spMkLst>
        </pc:spChg>
        <pc:spChg chg="add del">
          <ac:chgData name="#ARJUN KUMAR NAIR#" userId="S::arjunkum001@e.ntu.edu.sg::910e2129-f21d-4fe9-976b-c533cf6b6911" providerId="AD" clId="Web-{7380EFC3-7914-442E-922B-00EACDC0EDF7}" dt="2022-04-23T07:38:27.436" v="532"/>
          <ac:spMkLst>
            <pc:docMk/>
            <pc:sldMk cId="533489314" sldId="317"/>
            <ac:spMk id="3155" creationId="{1CFC67D0-131C-4064-873F-59771B446FD4}"/>
          </ac:spMkLst>
        </pc:spChg>
        <pc:spChg chg="add del">
          <ac:chgData name="#ARJUN KUMAR NAIR#" userId="S::arjunkum001@e.ntu.edu.sg::910e2129-f21d-4fe9-976b-c533cf6b6911" providerId="AD" clId="Web-{7380EFC3-7914-442E-922B-00EACDC0EDF7}" dt="2022-04-23T07:38:27.436" v="532"/>
          <ac:spMkLst>
            <pc:docMk/>
            <pc:sldMk cId="533489314" sldId="317"/>
            <ac:spMk id="3156" creationId="{8CCB1314-41E8-414B-9954-6D611623DA2A}"/>
          </ac:spMkLst>
        </pc:spChg>
        <pc:spChg chg="add del">
          <ac:chgData name="#ARJUN KUMAR NAIR#" userId="S::arjunkum001@e.ntu.edu.sg::910e2129-f21d-4fe9-976b-c533cf6b6911" providerId="AD" clId="Web-{7380EFC3-7914-442E-922B-00EACDC0EDF7}" dt="2022-04-23T07:38:27.436" v="532"/>
          <ac:spMkLst>
            <pc:docMk/>
            <pc:sldMk cId="533489314" sldId="317"/>
            <ac:spMk id="3157" creationId="{9C53941D-7A4E-4CA7-840E-D52BA6D74C4E}"/>
          </ac:spMkLst>
        </pc:spChg>
        <pc:spChg chg="add del">
          <ac:chgData name="#ARJUN KUMAR NAIR#" userId="S::arjunkum001@e.ntu.edu.sg::910e2129-f21d-4fe9-976b-c533cf6b6911" providerId="AD" clId="Web-{7380EFC3-7914-442E-922B-00EACDC0EDF7}" dt="2022-04-23T07:38:27.436" v="532"/>
          <ac:spMkLst>
            <pc:docMk/>
            <pc:sldMk cId="533489314" sldId="317"/>
            <ac:spMk id="3159" creationId="{02DC0967-ECFB-46A2-ADEB-01374F3D3CF0}"/>
          </ac:spMkLst>
        </pc:spChg>
        <pc:spChg chg="add del">
          <ac:chgData name="#ARJUN KUMAR NAIR#" userId="S::arjunkum001@e.ntu.edu.sg::910e2129-f21d-4fe9-976b-c533cf6b6911" providerId="AD" clId="Web-{7380EFC3-7914-442E-922B-00EACDC0EDF7}" dt="2022-04-23T07:38:27.436" v="532"/>
          <ac:spMkLst>
            <pc:docMk/>
            <pc:sldMk cId="533489314" sldId="317"/>
            <ac:spMk id="3160" creationId="{533173E3-A708-4A63-AB1F-6729F5E53B6D}"/>
          </ac:spMkLst>
        </pc:spChg>
        <pc:spChg chg="add del">
          <ac:chgData name="#ARJUN KUMAR NAIR#" userId="S::arjunkum001@e.ntu.edu.sg::910e2129-f21d-4fe9-976b-c533cf6b6911" providerId="AD" clId="Web-{7380EFC3-7914-442E-922B-00EACDC0EDF7}" dt="2022-04-23T07:38:27.436" v="532"/>
          <ac:spMkLst>
            <pc:docMk/>
            <pc:sldMk cId="533489314" sldId="317"/>
            <ac:spMk id="3161" creationId="{9D98FDEF-0256-4AA6-B4F5-14FEE180D833}"/>
          </ac:spMkLst>
        </pc:spChg>
        <pc:spChg chg="add del">
          <ac:chgData name="#ARJUN KUMAR NAIR#" userId="S::arjunkum001@e.ntu.edu.sg::910e2129-f21d-4fe9-976b-c533cf6b6911" providerId="AD" clId="Web-{7380EFC3-7914-442E-922B-00EACDC0EDF7}" dt="2022-04-23T07:38:27.436" v="532"/>
          <ac:spMkLst>
            <pc:docMk/>
            <pc:sldMk cId="533489314" sldId="317"/>
            <ac:spMk id="3162" creationId="{8ABEB269-2208-4181-9DDB-A5C2D189B262}"/>
          </ac:spMkLst>
        </pc:spChg>
        <pc:spChg chg="add del">
          <ac:chgData name="#ARJUN KUMAR NAIR#" userId="S::arjunkum001@e.ntu.edu.sg::910e2129-f21d-4fe9-976b-c533cf6b6911" providerId="AD" clId="Web-{7380EFC3-7914-442E-922B-00EACDC0EDF7}" dt="2022-04-23T07:40:08.079" v="534"/>
          <ac:spMkLst>
            <pc:docMk/>
            <pc:sldMk cId="533489314" sldId="317"/>
            <ac:spMk id="3167" creationId="{904DB13E-F722-4ED6-BB00-556651E95281}"/>
          </ac:spMkLst>
        </pc:spChg>
        <pc:spChg chg="add del">
          <ac:chgData name="#ARJUN KUMAR NAIR#" userId="S::arjunkum001@e.ntu.edu.sg::910e2129-f21d-4fe9-976b-c533cf6b6911" providerId="AD" clId="Web-{7380EFC3-7914-442E-922B-00EACDC0EDF7}" dt="2022-04-23T07:40:08.079" v="534"/>
          <ac:spMkLst>
            <pc:docMk/>
            <pc:sldMk cId="533489314" sldId="317"/>
            <ac:spMk id="3168" creationId="{1CFC67D0-131C-4064-873F-59771B446FD4}"/>
          </ac:spMkLst>
        </pc:spChg>
        <pc:spChg chg="add del">
          <ac:chgData name="#ARJUN KUMAR NAIR#" userId="S::arjunkum001@e.ntu.edu.sg::910e2129-f21d-4fe9-976b-c533cf6b6911" providerId="AD" clId="Web-{7380EFC3-7914-442E-922B-00EACDC0EDF7}" dt="2022-04-23T07:40:08.079" v="534"/>
          <ac:spMkLst>
            <pc:docMk/>
            <pc:sldMk cId="533489314" sldId="317"/>
            <ac:spMk id="3169" creationId="{8CCB1314-41E8-414B-9954-6D611623DA2A}"/>
          </ac:spMkLst>
        </pc:spChg>
        <pc:spChg chg="add del">
          <ac:chgData name="#ARJUN KUMAR NAIR#" userId="S::arjunkum001@e.ntu.edu.sg::910e2129-f21d-4fe9-976b-c533cf6b6911" providerId="AD" clId="Web-{7380EFC3-7914-442E-922B-00EACDC0EDF7}" dt="2022-04-23T07:40:08.079" v="534"/>
          <ac:spMkLst>
            <pc:docMk/>
            <pc:sldMk cId="533489314" sldId="317"/>
            <ac:spMk id="3170" creationId="{9C53941D-7A4E-4CA7-840E-D52BA6D74C4E}"/>
          </ac:spMkLst>
        </pc:spChg>
        <pc:spChg chg="add del">
          <ac:chgData name="#ARJUN KUMAR NAIR#" userId="S::arjunkum001@e.ntu.edu.sg::910e2129-f21d-4fe9-976b-c533cf6b6911" providerId="AD" clId="Web-{7380EFC3-7914-442E-922B-00EACDC0EDF7}" dt="2022-04-23T07:40:08.079" v="534"/>
          <ac:spMkLst>
            <pc:docMk/>
            <pc:sldMk cId="533489314" sldId="317"/>
            <ac:spMk id="3172" creationId="{AB2868F7-FE10-4289-A5BD-90763C7A2F5A}"/>
          </ac:spMkLst>
        </pc:spChg>
        <pc:spChg chg="add del">
          <ac:chgData name="#ARJUN KUMAR NAIR#" userId="S::arjunkum001@e.ntu.edu.sg::910e2129-f21d-4fe9-976b-c533cf6b6911" providerId="AD" clId="Web-{7380EFC3-7914-442E-922B-00EACDC0EDF7}" dt="2022-04-23T07:40:08.079" v="534"/>
          <ac:spMkLst>
            <pc:docMk/>
            <pc:sldMk cId="533489314" sldId="317"/>
            <ac:spMk id="3173" creationId="{BD94142C-10EE-487C-A327-404FDF358F22}"/>
          </ac:spMkLst>
        </pc:spChg>
        <pc:spChg chg="add del">
          <ac:chgData name="#ARJUN KUMAR NAIR#" userId="S::arjunkum001@e.ntu.edu.sg::910e2129-f21d-4fe9-976b-c533cf6b6911" providerId="AD" clId="Web-{7380EFC3-7914-442E-922B-00EACDC0EDF7}" dt="2022-04-23T07:40:08.079" v="534"/>
          <ac:spMkLst>
            <pc:docMk/>
            <pc:sldMk cId="533489314" sldId="317"/>
            <ac:spMk id="3174" creationId="{5F7FAC2D-7A74-4939-A917-A1A5AF935685}"/>
          </ac:spMkLst>
        </pc:spChg>
        <pc:spChg chg="add del">
          <ac:chgData name="#ARJUN KUMAR NAIR#" userId="S::arjunkum001@e.ntu.edu.sg::910e2129-f21d-4fe9-976b-c533cf6b6911" providerId="AD" clId="Web-{7380EFC3-7914-442E-922B-00EACDC0EDF7}" dt="2022-04-23T07:40:31.298" v="536"/>
          <ac:spMkLst>
            <pc:docMk/>
            <pc:sldMk cId="533489314" sldId="317"/>
            <ac:spMk id="3178" creationId="{904DB13E-F722-4ED6-BB00-556651E95281}"/>
          </ac:spMkLst>
        </pc:spChg>
        <pc:spChg chg="add del">
          <ac:chgData name="#ARJUN KUMAR NAIR#" userId="S::arjunkum001@e.ntu.edu.sg::910e2129-f21d-4fe9-976b-c533cf6b6911" providerId="AD" clId="Web-{7380EFC3-7914-442E-922B-00EACDC0EDF7}" dt="2022-04-23T07:40:31.298" v="536"/>
          <ac:spMkLst>
            <pc:docMk/>
            <pc:sldMk cId="533489314" sldId="317"/>
            <ac:spMk id="3179" creationId="{1CFC67D0-131C-4064-873F-59771B446FD4}"/>
          </ac:spMkLst>
        </pc:spChg>
        <pc:spChg chg="add del">
          <ac:chgData name="#ARJUN KUMAR NAIR#" userId="S::arjunkum001@e.ntu.edu.sg::910e2129-f21d-4fe9-976b-c533cf6b6911" providerId="AD" clId="Web-{7380EFC3-7914-442E-922B-00EACDC0EDF7}" dt="2022-04-23T07:40:31.298" v="536"/>
          <ac:spMkLst>
            <pc:docMk/>
            <pc:sldMk cId="533489314" sldId="317"/>
            <ac:spMk id="3180" creationId="{8CCB1314-41E8-414B-9954-6D611623DA2A}"/>
          </ac:spMkLst>
        </pc:spChg>
        <pc:spChg chg="add del">
          <ac:chgData name="#ARJUN KUMAR NAIR#" userId="S::arjunkum001@e.ntu.edu.sg::910e2129-f21d-4fe9-976b-c533cf6b6911" providerId="AD" clId="Web-{7380EFC3-7914-442E-922B-00EACDC0EDF7}" dt="2022-04-23T07:40:31.298" v="536"/>
          <ac:spMkLst>
            <pc:docMk/>
            <pc:sldMk cId="533489314" sldId="317"/>
            <ac:spMk id="3181" creationId="{9C53941D-7A4E-4CA7-840E-D52BA6D74C4E}"/>
          </ac:spMkLst>
        </pc:spChg>
        <pc:spChg chg="add del">
          <ac:chgData name="#ARJUN KUMAR NAIR#" userId="S::arjunkum001@e.ntu.edu.sg::910e2129-f21d-4fe9-976b-c533cf6b6911" providerId="AD" clId="Web-{7380EFC3-7914-442E-922B-00EACDC0EDF7}" dt="2022-04-23T07:40:31.298" v="536"/>
          <ac:spMkLst>
            <pc:docMk/>
            <pc:sldMk cId="533489314" sldId="317"/>
            <ac:spMk id="3183" creationId="{F7CFB609-BCB5-48F3-A772-96674F30B8DF}"/>
          </ac:spMkLst>
        </pc:spChg>
        <pc:spChg chg="add del">
          <ac:chgData name="#ARJUN KUMAR NAIR#" userId="S::arjunkum001@e.ntu.edu.sg::910e2129-f21d-4fe9-976b-c533cf6b6911" providerId="AD" clId="Web-{7380EFC3-7914-442E-922B-00EACDC0EDF7}" dt="2022-04-23T07:40:31.298" v="536"/>
          <ac:spMkLst>
            <pc:docMk/>
            <pc:sldMk cId="533489314" sldId="317"/>
            <ac:spMk id="3184" creationId="{52251B70-2108-41BA-AC72-B834434C6EAB}"/>
          </ac:spMkLst>
        </pc:spChg>
        <pc:spChg chg="add del">
          <ac:chgData name="#ARJUN KUMAR NAIR#" userId="S::arjunkum001@e.ntu.edu.sg::910e2129-f21d-4fe9-976b-c533cf6b6911" providerId="AD" clId="Web-{7380EFC3-7914-442E-922B-00EACDC0EDF7}" dt="2022-04-23T07:40:31.298" v="536"/>
          <ac:spMkLst>
            <pc:docMk/>
            <pc:sldMk cId="533489314" sldId="317"/>
            <ac:spMk id="3185" creationId="{1D2369D4-64C4-40CA-B2FC-743453FA2BAD}"/>
          </ac:spMkLst>
        </pc:spChg>
        <pc:spChg chg="add del">
          <ac:chgData name="#ARJUN KUMAR NAIR#" userId="S::arjunkum001@e.ntu.edu.sg::910e2129-f21d-4fe9-976b-c533cf6b6911" providerId="AD" clId="Web-{7380EFC3-7914-442E-922B-00EACDC0EDF7}" dt="2022-04-23T07:40:31.298" v="536"/>
          <ac:spMkLst>
            <pc:docMk/>
            <pc:sldMk cId="533489314" sldId="317"/>
            <ac:spMk id="3186" creationId="{73AD138D-C229-40D8-842E-020743C022CD}"/>
          </ac:spMkLst>
        </pc:spChg>
        <pc:spChg chg="add del">
          <ac:chgData name="#ARJUN KUMAR NAIR#" userId="S::arjunkum001@e.ntu.edu.sg::910e2129-f21d-4fe9-976b-c533cf6b6911" providerId="AD" clId="Web-{7380EFC3-7914-442E-922B-00EACDC0EDF7}" dt="2022-04-23T07:40:31.298" v="536"/>
          <ac:spMkLst>
            <pc:docMk/>
            <pc:sldMk cId="533489314" sldId="317"/>
            <ac:spMk id="3187" creationId="{2B1BAE5E-7CC8-40AD-9A7E-0469E2440732}"/>
          </ac:spMkLst>
        </pc:spChg>
        <pc:spChg chg="add del">
          <ac:chgData name="#ARJUN KUMAR NAIR#" userId="S::arjunkum001@e.ntu.edu.sg::910e2129-f21d-4fe9-976b-c533cf6b6911" providerId="AD" clId="Web-{7380EFC3-7914-442E-922B-00EACDC0EDF7}" dt="2022-04-23T07:41:04.720" v="538"/>
          <ac:spMkLst>
            <pc:docMk/>
            <pc:sldMk cId="533489314" sldId="317"/>
            <ac:spMk id="3192" creationId="{904DB13E-F722-4ED6-BB00-556651E95281}"/>
          </ac:spMkLst>
        </pc:spChg>
        <pc:spChg chg="add del">
          <ac:chgData name="#ARJUN KUMAR NAIR#" userId="S::arjunkum001@e.ntu.edu.sg::910e2129-f21d-4fe9-976b-c533cf6b6911" providerId="AD" clId="Web-{7380EFC3-7914-442E-922B-00EACDC0EDF7}" dt="2022-04-23T07:41:04.720" v="538"/>
          <ac:spMkLst>
            <pc:docMk/>
            <pc:sldMk cId="533489314" sldId="317"/>
            <ac:spMk id="3193" creationId="{1CFC67D0-131C-4064-873F-59771B446FD4}"/>
          </ac:spMkLst>
        </pc:spChg>
        <pc:spChg chg="add del">
          <ac:chgData name="#ARJUN KUMAR NAIR#" userId="S::arjunkum001@e.ntu.edu.sg::910e2129-f21d-4fe9-976b-c533cf6b6911" providerId="AD" clId="Web-{7380EFC3-7914-442E-922B-00EACDC0EDF7}" dt="2022-04-23T07:41:04.720" v="538"/>
          <ac:spMkLst>
            <pc:docMk/>
            <pc:sldMk cId="533489314" sldId="317"/>
            <ac:spMk id="3194" creationId="{8CCB1314-41E8-414B-9954-6D611623DA2A}"/>
          </ac:spMkLst>
        </pc:spChg>
        <pc:spChg chg="add del">
          <ac:chgData name="#ARJUN KUMAR NAIR#" userId="S::arjunkum001@e.ntu.edu.sg::910e2129-f21d-4fe9-976b-c533cf6b6911" providerId="AD" clId="Web-{7380EFC3-7914-442E-922B-00EACDC0EDF7}" dt="2022-04-23T07:41:04.720" v="538"/>
          <ac:spMkLst>
            <pc:docMk/>
            <pc:sldMk cId="533489314" sldId="317"/>
            <ac:spMk id="3195" creationId="{9C53941D-7A4E-4CA7-840E-D52BA6D74C4E}"/>
          </ac:spMkLst>
        </pc:spChg>
        <pc:spChg chg="add del">
          <ac:chgData name="#ARJUN KUMAR NAIR#" userId="S::arjunkum001@e.ntu.edu.sg::910e2129-f21d-4fe9-976b-c533cf6b6911" providerId="AD" clId="Web-{7380EFC3-7914-442E-922B-00EACDC0EDF7}" dt="2022-04-23T07:41:04.720" v="538"/>
          <ac:spMkLst>
            <pc:docMk/>
            <pc:sldMk cId="533489314" sldId="317"/>
            <ac:spMk id="3197" creationId="{AB2868F7-FE10-4289-A5BD-90763C7A2F5A}"/>
          </ac:spMkLst>
        </pc:spChg>
        <pc:spChg chg="add del">
          <ac:chgData name="#ARJUN KUMAR NAIR#" userId="S::arjunkum001@e.ntu.edu.sg::910e2129-f21d-4fe9-976b-c533cf6b6911" providerId="AD" clId="Web-{7380EFC3-7914-442E-922B-00EACDC0EDF7}" dt="2022-04-23T07:41:04.720" v="538"/>
          <ac:spMkLst>
            <pc:docMk/>
            <pc:sldMk cId="533489314" sldId="317"/>
            <ac:spMk id="3198" creationId="{BD94142C-10EE-487C-A327-404FDF358F22}"/>
          </ac:spMkLst>
        </pc:spChg>
        <pc:spChg chg="add del">
          <ac:chgData name="#ARJUN KUMAR NAIR#" userId="S::arjunkum001@e.ntu.edu.sg::910e2129-f21d-4fe9-976b-c533cf6b6911" providerId="AD" clId="Web-{7380EFC3-7914-442E-922B-00EACDC0EDF7}" dt="2022-04-23T07:41:04.720" v="538"/>
          <ac:spMkLst>
            <pc:docMk/>
            <pc:sldMk cId="533489314" sldId="317"/>
            <ac:spMk id="3199" creationId="{5F7FAC2D-7A74-4939-A917-A1A5AF935685}"/>
          </ac:spMkLst>
        </pc:spChg>
        <pc:spChg chg="add">
          <ac:chgData name="#ARJUN KUMAR NAIR#" userId="S::arjunkum001@e.ntu.edu.sg::910e2129-f21d-4fe9-976b-c533cf6b6911" providerId="AD" clId="Web-{7380EFC3-7914-442E-922B-00EACDC0EDF7}" dt="2022-04-23T07:41:04.736" v="539"/>
          <ac:spMkLst>
            <pc:docMk/>
            <pc:sldMk cId="533489314" sldId="317"/>
            <ac:spMk id="3203" creationId="{904DB13E-F722-4ED6-BB00-556651E95281}"/>
          </ac:spMkLst>
        </pc:spChg>
        <pc:spChg chg="add">
          <ac:chgData name="#ARJUN KUMAR NAIR#" userId="S::arjunkum001@e.ntu.edu.sg::910e2129-f21d-4fe9-976b-c533cf6b6911" providerId="AD" clId="Web-{7380EFC3-7914-442E-922B-00EACDC0EDF7}" dt="2022-04-23T07:41:04.736" v="539"/>
          <ac:spMkLst>
            <pc:docMk/>
            <pc:sldMk cId="533489314" sldId="317"/>
            <ac:spMk id="3204" creationId="{1CFC67D0-131C-4064-873F-59771B446FD4}"/>
          </ac:spMkLst>
        </pc:spChg>
        <pc:spChg chg="add">
          <ac:chgData name="#ARJUN KUMAR NAIR#" userId="S::arjunkum001@e.ntu.edu.sg::910e2129-f21d-4fe9-976b-c533cf6b6911" providerId="AD" clId="Web-{7380EFC3-7914-442E-922B-00EACDC0EDF7}" dt="2022-04-23T07:41:04.736" v="539"/>
          <ac:spMkLst>
            <pc:docMk/>
            <pc:sldMk cId="533489314" sldId="317"/>
            <ac:spMk id="3205" creationId="{8CCB1314-41E8-414B-9954-6D611623DA2A}"/>
          </ac:spMkLst>
        </pc:spChg>
        <pc:spChg chg="add">
          <ac:chgData name="#ARJUN KUMAR NAIR#" userId="S::arjunkum001@e.ntu.edu.sg::910e2129-f21d-4fe9-976b-c533cf6b6911" providerId="AD" clId="Web-{7380EFC3-7914-442E-922B-00EACDC0EDF7}" dt="2022-04-23T07:41:04.736" v="539"/>
          <ac:spMkLst>
            <pc:docMk/>
            <pc:sldMk cId="533489314" sldId="317"/>
            <ac:spMk id="3206" creationId="{9C53941D-7A4E-4CA7-840E-D52BA6D74C4E}"/>
          </ac:spMkLst>
        </pc:spChg>
        <pc:spChg chg="add">
          <ac:chgData name="#ARJUN KUMAR NAIR#" userId="S::arjunkum001@e.ntu.edu.sg::910e2129-f21d-4fe9-976b-c533cf6b6911" providerId="AD" clId="Web-{7380EFC3-7914-442E-922B-00EACDC0EDF7}" dt="2022-04-23T07:41:04.736" v="539"/>
          <ac:spMkLst>
            <pc:docMk/>
            <pc:sldMk cId="533489314" sldId="317"/>
            <ac:spMk id="3208" creationId="{17DBF84D-B6F7-4FF1-96FA-6EE0D57842C9}"/>
          </ac:spMkLst>
        </pc:spChg>
        <pc:spChg chg="add">
          <ac:chgData name="#ARJUN KUMAR NAIR#" userId="S::arjunkum001@e.ntu.edu.sg::910e2129-f21d-4fe9-976b-c533cf6b6911" providerId="AD" clId="Web-{7380EFC3-7914-442E-922B-00EACDC0EDF7}" dt="2022-04-23T07:41:04.736" v="539"/>
          <ac:spMkLst>
            <pc:docMk/>
            <pc:sldMk cId="533489314" sldId="317"/>
            <ac:spMk id="3209" creationId="{6A0D604F-D992-4E7E-AC12-BB9ABEB6D027}"/>
          </ac:spMkLst>
        </pc:spChg>
        <pc:spChg chg="add">
          <ac:chgData name="#ARJUN KUMAR NAIR#" userId="S::arjunkum001@e.ntu.edu.sg::910e2129-f21d-4fe9-976b-c533cf6b6911" providerId="AD" clId="Web-{7380EFC3-7914-442E-922B-00EACDC0EDF7}" dt="2022-04-23T07:41:04.736" v="539"/>
          <ac:spMkLst>
            <pc:docMk/>
            <pc:sldMk cId="533489314" sldId="317"/>
            <ac:spMk id="3210" creationId="{2DD44EBC-15A8-4F99-B14E-6F1F43AEA718}"/>
          </ac:spMkLst>
        </pc:spChg>
        <pc:spChg chg="add">
          <ac:chgData name="#ARJUN KUMAR NAIR#" userId="S::arjunkum001@e.ntu.edu.sg::910e2129-f21d-4fe9-976b-c533cf6b6911" providerId="AD" clId="Web-{7380EFC3-7914-442E-922B-00EACDC0EDF7}" dt="2022-04-23T07:41:04.736" v="539"/>
          <ac:spMkLst>
            <pc:docMk/>
            <pc:sldMk cId="533489314" sldId="317"/>
            <ac:spMk id="3211" creationId="{DD5BDE09-E6AA-45EF-AD90-C3B69748CA74}"/>
          </ac:spMkLst>
        </pc:spChg>
        <pc:spChg chg="add">
          <ac:chgData name="#ARJUN KUMAR NAIR#" userId="S::arjunkum001@e.ntu.edu.sg::910e2129-f21d-4fe9-976b-c533cf6b6911" providerId="AD" clId="Web-{7380EFC3-7914-442E-922B-00EACDC0EDF7}" dt="2022-04-23T07:41:04.736" v="539"/>
          <ac:spMkLst>
            <pc:docMk/>
            <pc:sldMk cId="533489314" sldId="317"/>
            <ac:spMk id="3212" creationId="{66121546-1A95-4587-8842-664C6813A803}"/>
          </ac:spMkLst>
        </pc:spChg>
        <pc:spChg chg="add">
          <ac:chgData name="#ARJUN KUMAR NAIR#" userId="S::arjunkum001@e.ntu.edu.sg::910e2129-f21d-4fe9-976b-c533cf6b6911" providerId="AD" clId="Web-{7380EFC3-7914-442E-922B-00EACDC0EDF7}" dt="2022-04-23T07:41:04.736" v="539"/>
          <ac:spMkLst>
            <pc:docMk/>
            <pc:sldMk cId="533489314" sldId="317"/>
            <ac:spMk id="3216" creationId="{2D28E65F-0327-4FCA-935F-5E3DE9F1E678}"/>
          </ac:spMkLst>
        </pc:spChg>
        <pc:grpChg chg="add del">
          <ac:chgData name="#ARJUN KUMAR NAIR#" userId="S::arjunkum001@e.ntu.edu.sg::910e2129-f21d-4fe9-976b-c533cf6b6911" providerId="AD" clId="Web-{7380EFC3-7914-442E-922B-00EACDC0EDF7}" dt="2022-04-23T07:38:01.514" v="518"/>
          <ac:grpSpMkLst>
            <pc:docMk/>
            <pc:sldMk cId="533489314" sldId="317"/>
            <ac:grpSpMk id="79" creationId="{E26428D7-C6F3-473D-A360-A3F5C3E8728C}"/>
          </ac:grpSpMkLst>
        </pc:grpChg>
        <pc:grpChg chg="add del">
          <ac:chgData name="#ARJUN KUMAR NAIR#" userId="S::arjunkum001@e.ntu.edu.sg::910e2129-f21d-4fe9-976b-c533cf6b6911" providerId="AD" clId="Web-{7380EFC3-7914-442E-922B-00EACDC0EDF7}" dt="2022-04-23T07:38:04.826" v="520"/>
          <ac:grpSpMkLst>
            <pc:docMk/>
            <pc:sldMk cId="533489314" sldId="317"/>
            <ac:grpSpMk id="3080" creationId="{E26428D7-C6F3-473D-A360-A3F5C3E8728C}"/>
          </ac:grpSpMkLst>
        </pc:grpChg>
        <pc:grpChg chg="add del">
          <ac:chgData name="#ARJUN KUMAR NAIR#" userId="S::arjunkum001@e.ntu.edu.sg::910e2129-f21d-4fe9-976b-c533cf6b6911" providerId="AD" clId="Web-{7380EFC3-7914-442E-922B-00EACDC0EDF7}" dt="2022-04-23T07:38:06.623" v="522"/>
          <ac:grpSpMkLst>
            <pc:docMk/>
            <pc:sldMk cId="533489314" sldId="317"/>
            <ac:grpSpMk id="3093" creationId="{E26428D7-C6F3-473D-A360-A3F5C3E8728C}"/>
          </ac:grpSpMkLst>
        </pc:grpChg>
        <pc:grpChg chg="add del">
          <ac:chgData name="#ARJUN KUMAR NAIR#" userId="S::arjunkum001@e.ntu.edu.sg::910e2129-f21d-4fe9-976b-c533cf6b6911" providerId="AD" clId="Web-{7380EFC3-7914-442E-922B-00EACDC0EDF7}" dt="2022-04-23T07:38:11.279" v="524"/>
          <ac:grpSpMkLst>
            <pc:docMk/>
            <pc:sldMk cId="533489314" sldId="317"/>
            <ac:grpSpMk id="3106" creationId="{E26428D7-C6F3-473D-A360-A3F5C3E8728C}"/>
          </ac:grpSpMkLst>
        </pc:grpChg>
        <pc:grpChg chg="add del">
          <ac:chgData name="#ARJUN KUMAR NAIR#" userId="S::arjunkum001@e.ntu.edu.sg::910e2129-f21d-4fe9-976b-c533cf6b6911" providerId="AD" clId="Web-{7380EFC3-7914-442E-922B-00EACDC0EDF7}" dt="2022-04-23T07:38:14.951" v="526"/>
          <ac:grpSpMkLst>
            <pc:docMk/>
            <pc:sldMk cId="533489314" sldId="317"/>
            <ac:grpSpMk id="3119" creationId="{E26428D7-C6F3-473D-A360-A3F5C3E8728C}"/>
          </ac:grpSpMkLst>
        </pc:grpChg>
        <pc:grpChg chg="add del">
          <ac:chgData name="#ARJUN KUMAR NAIR#" userId="S::arjunkum001@e.ntu.edu.sg::910e2129-f21d-4fe9-976b-c533cf6b6911" providerId="AD" clId="Web-{7380EFC3-7914-442E-922B-00EACDC0EDF7}" dt="2022-04-23T07:38:17.311" v="528"/>
          <ac:grpSpMkLst>
            <pc:docMk/>
            <pc:sldMk cId="533489314" sldId="317"/>
            <ac:grpSpMk id="3130" creationId="{E26428D7-C6F3-473D-A360-A3F5C3E8728C}"/>
          </ac:grpSpMkLst>
        </pc:grpChg>
        <pc:grpChg chg="add del">
          <ac:chgData name="#ARJUN KUMAR NAIR#" userId="S::arjunkum001@e.ntu.edu.sg::910e2129-f21d-4fe9-976b-c533cf6b6911" providerId="AD" clId="Web-{7380EFC3-7914-442E-922B-00EACDC0EDF7}" dt="2022-04-23T07:38:24.186" v="530"/>
          <ac:grpSpMkLst>
            <pc:docMk/>
            <pc:sldMk cId="533489314" sldId="317"/>
            <ac:grpSpMk id="3143" creationId="{E26428D7-C6F3-473D-A360-A3F5C3E8728C}"/>
          </ac:grpSpMkLst>
        </pc:grpChg>
        <pc:grpChg chg="add del">
          <ac:chgData name="#ARJUN KUMAR NAIR#" userId="S::arjunkum001@e.ntu.edu.sg::910e2129-f21d-4fe9-976b-c533cf6b6911" providerId="AD" clId="Web-{7380EFC3-7914-442E-922B-00EACDC0EDF7}" dt="2022-04-23T07:38:27.436" v="532"/>
          <ac:grpSpMkLst>
            <pc:docMk/>
            <pc:sldMk cId="533489314" sldId="317"/>
            <ac:grpSpMk id="3158" creationId="{E26428D7-C6F3-473D-A360-A3F5C3E8728C}"/>
          </ac:grpSpMkLst>
        </pc:grpChg>
        <pc:grpChg chg="add del">
          <ac:chgData name="#ARJUN KUMAR NAIR#" userId="S::arjunkum001@e.ntu.edu.sg::910e2129-f21d-4fe9-976b-c533cf6b6911" providerId="AD" clId="Web-{7380EFC3-7914-442E-922B-00EACDC0EDF7}" dt="2022-04-23T07:40:08.079" v="534"/>
          <ac:grpSpMkLst>
            <pc:docMk/>
            <pc:sldMk cId="533489314" sldId="317"/>
            <ac:grpSpMk id="3171" creationId="{E26428D7-C6F3-473D-A360-A3F5C3E8728C}"/>
          </ac:grpSpMkLst>
        </pc:grpChg>
        <pc:grpChg chg="add del">
          <ac:chgData name="#ARJUN KUMAR NAIR#" userId="S::arjunkum001@e.ntu.edu.sg::910e2129-f21d-4fe9-976b-c533cf6b6911" providerId="AD" clId="Web-{7380EFC3-7914-442E-922B-00EACDC0EDF7}" dt="2022-04-23T07:40:31.298" v="536"/>
          <ac:grpSpMkLst>
            <pc:docMk/>
            <pc:sldMk cId="533489314" sldId="317"/>
            <ac:grpSpMk id="3182" creationId="{E26428D7-C6F3-473D-A360-A3F5C3E8728C}"/>
          </ac:grpSpMkLst>
        </pc:grpChg>
        <pc:grpChg chg="add del">
          <ac:chgData name="#ARJUN KUMAR NAIR#" userId="S::arjunkum001@e.ntu.edu.sg::910e2129-f21d-4fe9-976b-c533cf6b6911" providerId="AD" clId="Web-{7380EFC3-7914-442E-922B-00EACDC0EDF7}" dt="2022-04-23T07:41:04.720" v="538"/>
          <ac:grpSpMkLst>
            <pc:docMk/>
            <pc:sldMk cId="533489314" sldId="317"/>
            <ac:grpSpMk id="3196" creationId="{E26428D7-C6F3-473D-A360-A3F5C3E8728C}"/>
          </ac:grpSpMkLst>
        </pc:grpChg>
        <pc:grpChg chg="add">
          <ac:chgData name="#ARJUN KUMAR NAIR#" userId="S::arjunkum001@e.ntu.edu.sg::910e2129-f21d-4fe9-976b-c533cf6b6911" providerId="AD" clId="Web-{7380EFC3-7914-442E-922B-00EACDC0EDF7}" dt="2022-04-23T07:41:04.736" v="539"/>
          <ac:grpSpMkLst>
            <pc:docMk/>
            <pc:sldMk cId="533489314" sldId="317"/>
            <ac:grpSpMk id="3207" creationId="{E26428D7-C6F3-473D-A360-A3F5C3E8728C}"/>
          </ac:grpSpMkLst>
        </pc:grpChg>
        <pc:picChg chg="add mod ord">
          <ac:chgData name="#ARJUN KUMAR NAIR#" userId="S::arjunkum001@e.ntu.edu.sg::910e2129-f21d-4fe9-976b-c533cf6b6911" providerId="AD" clId="Web-{7380EFC3-7914-442E-922B-00EACDC0EDF7}" dt="2022-04-23T07:44:04.099" v="561" actId="14100"/>
          <ac:picMkLst>
            <pc:docMk/>
            <pc:sldMk cId="533489314" sldId="317"/>
            <ac:picMk id="4" creationId="{EC07C538-3687-CE8C-CA55-9520102A7A92}"/>
          </ac:picMkLst>
        </pc:picChg>
        <pc:picChg chg="add del mod">
          <ac:chgData name="#ARJUN KUMAR NAIR#" userId="S::arjunkum001@e.ntu.edu.sg::910e2129-f21d-4fe9-976b-c533cf6b6911" providerId="AD" clId="Web-{7380EFC3-7914-442E-922B-00EACDC0EDF7}" dt="2022-04-23T07:42:33.706" v="549"/>
          <ac:picMkLst>
            <pc:docMk/>
            <pc:sldMk cId="533489314" sldId="317"/>
            <ac:picMk id="5" creationId="{ACBC6134-BDA6-93D4-7140-887123C6AA68}"/>
          </ac:picMkLst>
        </pc:picChg>
        <pc:picChg chg="add mod">
          <ac:chgData name="#ARJUN KUMAR NAIR#" userId="S::arjunkum001@e.ntu.edu.sg::910e2129-f21d-4fe9-976b-c533cf6b6911" providerId="AD" clId="Web-{7380EFC3-7914-442E-922B-00EACDC0EDF7}" dt="2022-04-23T07:43:51.661" v="559" actId="1076"/>
          <ac:picMkLst>
            <pc:docMk/>
            <pc:sldMk cId="533489314" sldId="317"/>
            <ac:picMk id="6" creationId="{101401EE-E706-4C0C-495F-E739AEDC1258}"/>
          </ac:picMkLst>
        </pc:picChg>
        <pc:picChg chg="mod ord">
          <ac:chgData name="#ARJUN KUMAR NAIR#" userId="S::arjunkum001@e.ntu.edu.sg::910e2129-f21d-4fe9-976b-c533cf6b6911" providerId="AD" clId="Web-{7380EFC3-7914-442E-922B-00EACDC0EDF7}" dt="2022-04-23T07:41:44.627" v="543" actId="1076"/>
          <ac:picMkLst>
            <pc:docMk/>
            <pc:sldMk cId="533489314" sldId="317"/>
            <ac:picMk id="3074" creationId="{4ACBEC22-E414-4971-9BC3-FDB219CAF24E}"/>
          </ac:picMkLst>
        </pc:picChg>
        <pc:cxnChg chg="add del">
          <ac:chgData name="#ARJUN KUMAR NAIR#" userId="S::arjunkum001@e.ntu.edu.sg::910e2129-f21d-4fe9-976b-c533cf6b6911" providerId="AD" clId="Web-{7380EFC3-7914-442E-922B-00EACDC0EDF7}" dt="2022-04-23T07:38:01.514" v="518"/>
          <ac:cxnSpMkLst>
            <pc:docMk/>
            <pc:sldMk cId="533489314" sldId="317"/>
            <ac:cxnSpMk id="92" creationId="{384CBE60-0977-4285-9BF5-9D8271989AD6}"/>
          </ac:cxnSpMkLst>
        </pc:cxnChg>
        <pc:cxnChg chg="add del">
          <ac:chgData name="#ARJUN KUMAR NAIR#" userId="S::arjunkum001@e.ntu.edu.sg::910e2129-f21d-4fe9-976b-c533cf6b6911" providerId="AD" clId="Web-{7380EFC3-7914-442E-922B-00EACDC0EDF7}" dt="2022-04-23T07:38:01.514" v="518"/>
          <ac:cxnSpMkLst>
            <pc:docMk/>
            <pc:sldMk cId="533489314" sldId="317"/>
            <ac:cxnSpMk id="94" creationId="{1911CEBB-5C08-41C5-8954-C727FC875565}"/>
          </ac:cxnSpMkLst>
        </pc:cxnChg>
        <pc:cxnChg chg="add del">
          <ac:chgData name="#ARJUN KUMAR NAIR#" userId="S::arjunkum001@e.ntu.edu.sg::910e2129-f21d-4fe9-976b-c533cf6b6911" providerId="AD" clId="Web-{7380EFC3-7914-442E-922B-00EACDC0EDF7}" dt="2022-04-23T07:38:01.514" v="518"/>
          <ac:cxnSpMkLst>
            <pc:docMk/>
            <pc:sldMk cId="533489314" sldId="317"/>
            <ac:cxnSpMk id="96" creationId="{E56FA950-4DFC-4710-A30A-6E55033CA460}"/>
          </ac:cxnSpMkLst>
        </pc:cxnChg>
        <pc:cxnChg chg="add del">
          <ac:chgData name="#ARJUN KUMAR NAIR#" userId="S::arjunkum001@e.ntu.edu.sg::910e2129-f21d-4fe9-976b-c533cf6b6911" providerId="AD" clId="Web-{7380EFC3-7914-442E-922B-00EACDC0EDF7}" dt="2022-04-23T07:38:04.826" v="520"/>
          <ac:cxnSpMkLst>
            <pc:docMk/>
            <pc:sldMk cId="533489314" sldId="317"/>
            <ac:cxnSpMk id="98" creationId="{1CD89C19-CEAF-435B-A08F-CD0FA5A07649}"/>
          </ac:cxnSpMkLst>
        </pc:cxnChg>
        <pc:cxnChg chg="add del">
          <ac:chgData name="#ARJUN KUMAR NAIR#" userId="S::arjunkum001@e.ntu.edu.sg::910e2129-f21d-4fe9-976b-c533cf6b6911" providerId="AD" clId="Web-{7380EFC3-7914-442E-922B-00EACDC0EDF7}" dt="2022-04-23T07:38:04.826" v="520"/>
          <ac:cxnSpMkLst>
            <pc:docMk/>
            <pc:sldMk cId="533489314" sldId="317"/>
            <ac:cxnSpMk id="3086" creationId="{29917919-FE20-47BF-BF4E-3E407660FD97}"/>
          </ac:cxnSpMkLst>
        </pc:cxnChg>
        <pc:cxnChg chg="add del">
          <ac:chgData name="#ARJUN KUMAR NAIR#" userId="S::arjunkum001@e.ntu.edu.sg::910e2129-f21d-4fe9-976b-c533cf6b6911" providerId="AD" clId="Web-{7380EFC3-7914-442E-922B-00EACDC0EDF7}" dt="2022-04-23T07:38:04.826" v="520"/>
          <ac:cxnSpMkLst>
            <pc:docMk/>
            <pc:sldMk cId="533489314" sldId="317"/>
            <ac:cxnSpMk id="3087" creationId="{DB6C2F95-6201-4319-923C-08F54EB958D7}"/>
          </ac:cxnSpMkLst>
        </pc:cxnChg>
        <pc:cxnChg chg="add del">
          <ac:chgData name="#ARJUN KUMAR NAIR#" userId="S::arjunkum001@e.ntu.edu.sg::910e2129-f21d-4fe9-976b-c533cf6b6911" providerId="AD" clId="Web-{7380EFC3-7914-442E-922B-00EACDC0EDF7}" dt="2022-04-23T07:38:06.623" v="522"/>
          <ac:cxnSpMkLst>
            <pc:docMk/>
            <pc:sldMk cId="533489314" sldId="317"/>
            <ac:cxnSpMk id="3098" creationId="{BC6D0BA2-2FCA-496D-A55A-C56A7B3E09D8}"/>
          </ac:cxnSpMkLst>
        </pc:cxnChg>
        <pc:cxnChg chg="add del">
          <ac:chgData name="#ARJUN KUMAR NAIR#" userId="S::arjunkum001@e.ntu.edu.sg::910e2129-f21d-4fe9-976b-c533cf6b6911" providerId="AD" clId="Web-{7380EFC3-7914-442E-922B-00EACDC0EDF7}" dt="2022-04-23T07:38:06.623" v="522"/>
          <ac:cxnSpMkLst>
            <pc:docMk/>
            <pc:sldMk cId="533489314" sldId="317"/>
            <ac:cxnSpMk id="3099" creationId="{EA158404-99A1-4EB0-B63C-8744C273AC0A}"/>
          </ac:cxnSpMkLst>
        </pc:cxnChg>
        <pc:cxnChg chg="add del">
          <ac:chgData name="#ARJUN KUMAR NAIR#" userId="S::arjunkum001@e.ntu.edu.sg::910e2129-f21d-4fe9-976b-c533cf6b6911" providerId="AD" clId="Web-{7380EFC3-7914-442E-922B-00EACDC0EDF7}" dt="2022-04-23T07:38:06.623" v="522"/>
          <ac:cxnSpMkLst>
            <pc:docMk/>
            <pc:sldMk cId="533489314" sldId="317"/>
            <ac:cxnSpMk id="3100" creationId="{B1848EA8-FE52-4762-AE9B-5D1DD4C33621}"/>
          </ac:cxnSpMkLst>
        </pc:cxnChg>
        <pc:cxnChg chg="add del">
          <ac:chgData name="#ARJUN KUMAR NAIR#" userId="S::arjunkum001@e.ntu.edu.sg::910e2129-f21d-4fe9-976b-c533cf6b6911" providerId="AD" clId="Web-{7380EFC3-7914-442E-922B-00EACDC0EDF7}" dt="2022-04-23T07:38:11.279" v="524"/>
          <ac:cxnSpMkLst>
            <pc:docMk/>
            <pc:sldMk cId="533489314" sldId="317"/>
            <ac:cxnSpMk id="3111" creationId="{101E6AB6-0657-4BF2-816B-443C9809C451}"/>
          </ac:cxnSpMkLst>
        </pc:cxnChg>
        <pc:cxnChg chg="add del">
          <ac:chgData name="#ARJUN KUMAR NAIR#" userId="S::arjunkum001@e.ntu.edu.sg::910e2129-f21d-4fe9-976b-c533cf6b6911" providerId="AD" clId="Web-{7380EFC3-7914-442E-922B-00EACDC0EDF7}" dt="2022-04-23T07:38:11.279" v="524"/>
          <ac:cxnSpMkLst>
            <pc:docMk/>
            <pc:sldMk cId="533489314" sldId="317"/>
            <ac:cxnSpMk id="3112" creationId="{A493DB97-1EF9-40FC-9DAC-B23D646962DD}"/>
          </ac:cxnSpMkLst>
        </pc:cxnChg>
        <pc:cxnChg chg="add del">
          <ac:chgData name="#ARJUN KUMAR NAIR#" userId="S::arjunkum001@e.ntu.edu.sg::910e2129-f21d-4fe9-976b-c533cf6b6911" providerId="AD" clId="Web-{7380EFC3-7914-442E-922B-00EACDC0EDF7}" dt="2022-04-23T07:38:11.279" v="524"/>
          <ac:cxnSpMkLst>
            <pc:docMk/>
            <pc:sldMk cId="533489314" sldId="317"/>
            <ac:cxnSpMk id="3113" creationId="{1FD9D93B-46F0-47D0-9A9E-8E60DA3FA897}"/>
          </ac:cxnSpMkLst>
        </pc:cxnChg>
        <pc:cxnChg chg="add del">
          <ac:chgData name="#ARJUN KUMAR NAIR#" userId="S::arjunkum001@e.ntu.edu.sg::910e2129-f21d-4fe9-976b-c533cf6b6911" providerId="AD" clId="Web-{7380EFC3-7914-442E-922B-00EACDC0EDF7}" dt="2022-04-23T07:38:14.951" v="526"/>
          <ac:cxnSpMkLst>
            <pc:docMk/>
            <pc:sldMk cId="533489314" sldId="317"/>
            <ac:cxnSpMk id="3123" creationId="{FEF09B21-45A0-42EE-9BDC-C4E0932EA624}"/>
          </ac:cxnSpMkLst>
        </pc:cxnChg>
        <pc:cxnChg chg="add del">
          <ac:chgData name="#ARJUN KUMAR NAIR#" userId="S::arjunkum001@e.ntu.edu.sg::910e2129-f21d-4fe9-976b-c533cf6b6911" providerId="AD" clId="Web-{7380EFC3-7914-442E-922B-00EACDC0EDF7}" dt="2022-04-23T07:38:14.951" v="526"/>
          <ac:cxnSpMkLst>
            <pc:docMk/>
            <pc:sldMk cId="533489314" sldId="317"/>
            <ac:cxnSpMk id="3124" creationId="{15004E23-3C9E-41FC-81A2-3481C6AFA567}"/>
          </ac:cxnSpMkLst>
        </pc:cxnChg>
        <pc:cxnChg chg="add del">
          <ac:chgData name="#ARJUN KUMAR NAIR#" userId="S::arjunkum001@e.ntu.edu.sg::910e2129-f21d-4fe9-976b-c533cf6b6911" providerId="AD" clId="Web-{7380EFC3-7914-442E-922B-00EACDC0EDF7}" dt="2022-04-23T07:38:17.311" v="528"/>
          <ac:cxnSpMkLst>
            <pc:docMk/>
            <pc:sldMk cId="533489314" sldId="317"/>
            <ac:cxnSpMk id="3135" creationId="{384CBE60-0977-4285-9BF5-9D8271989AD6}"/>
          </ac:cxnSpMkLst>
        </pc:cxnChg>
        <pc:cxnChg chg="add del">
          <ac:chgData name="#ARJUN KUMAR NAIR#" userId="S::arjunkum001@e.ntu.edu.sg::910e2129-f21d-4fe9-976b-c533cf6b6911" providerId="AD" clId="Web-{7380EFC3-7914-442E-922B-00EACDC0EDF7}" dt="2022-04-23T07:38:17.311" v="528"/>
          <ac:cxnSpMkLst>
            <pc:docMk/>
            <pc:sldMk cId="533489314" sldId="317"/>
            <ac:cxnSpMk id="3136" creationId="{1911CEBB-5C08-41C5-8954-C727FC875565}"/>
          </ac:cxnSpMkLst>
        </pc:cxnChg>
        <pc:cxnChg chg="add del">
          <ac:chgData name="#ARJUN KUMAR NAIR#" userId="S::arjunkum001@e.ntu.edu.sg::910e2129-f21d-4fe9-976b-c533cf6b6911" providerId="AD" clId="Web-{7380EFC3-7914-442E-922B-00EACDC0EDF7}" dt="2022-04-23T07:38:17.311" v="528"/>
          <ac:cxnSpMkLst>
            <pc:docMk/>
            <pc:sldMk cId="533489314" sldId="317"/>
            <ac:cxnSpMk id="3137" creationId="{E56FA950-4DFC-4710-A30A-6E55033CA460}"/>
          </ac:cxnSpMkLst>
        </pc:cxnChg>
        <pc:cxnChg chg="add del">
          <ac:chgData name="#ARJUN KUMAR NAIR#" userId="S::arjunkum001@e.ntu.edu.sg::910e2129-f21d-4fe9-976b-c533cf6b6911" providerId="AD" clId="Web-{7380EFC3-7914-442E-922B-00EACDC0EDF7}" dt="2022-04-23T07:38:24.186" v="530"/>
          <ac:cxnSpMkLst>
            <pc:docMk/>
            <pc:sldMk cId="533489314" sldId="317"/>
            <ac:cxnSpMk id="3149" creationId="{29917919-FE20-47BF-BF4E-3E407660FD97}"/>
          </ac:cxnSpMkLst>
        </pc:cxnChg>
        <pc:cxnChg chg="add del">
          <ac:chgData name="#ARJUN KUMAR NAIR#" userId="S::arjunkum001@e.ntu.edu.sg::910e2129-f21d-4fe9-976b-c533cf6b6911" providerId="AD" clId="Web-{7380EFC3-7914-442E-922B-00EACDC0EDF7}" dt="2022-04-23T07:38:24.186" v="530"/>
          <ac:cxnSpMkLst>
            <pc:docMk/>
            <pc:sldMk cId="533489314" sldId="317"/>
            <ac:cxnSpMk id="3150" creationId="{DB6C2F95-6201-4319-923C-08F54EB958D7}"/>
          </ac:cxnSpMkLst>
        </pc:cxnChg>
        <pc:cxnChg chg="add del">
          <ac:chgData name="#ARJUN KUMAR NAIR#" userId="S::arjunkum001@e.ntu.edu.sg::910e2129-f21d-4fe9-976b-c533cf6b6911" providerId="AD" clId="Web-{7380EFC3-7914-442E-922B-00EACDC0EDF7}" dt="2022-04-23T07:38:24.186" v="530"/>
          <ac:cxnSpMkLst>
            <pc:docMk/>
            <pc:sldMk cId="533489314" sldId="317"/>
            <ac:cxnSpMk id="3151" creationId="{1CD89C19-CEAF-435B-A08F-CD0FA5A07649}"/>
          </ac:cxnSpMkLst>
        </pc:cxnChg>
        <pc:cxnChg chg="add del">
          <ac:chgData name="#ARJUN KUMAR NAIR#" userId="S::arjunkum001@e.ntu.edu.sg::910e2129-f21d-4fe9-976b-c533cf6b6911" providerId="AD" clId="Web-{7380EFC3-7914-442E-922B-00EACDC0EDF7}" dt="2022-04-23T07:38:27.436" v="532"/>
          <ac:cxnSpMkLst>
            <pc:docMk/>
            <pc:sldMk cId="533489314" sldId="317"/>
            <ac:cxnSpMk id="3163" creationId="{384CBE60-0977-4285-9BF5-9D8271989AD6}"/>
          </ac:cxnSpMkLst>
        </pc:cxnChg>
        <pc:cxnChg chg="add del">
          <ac:chgData name="#ARJUN KUMAR NAIR#" userId="S::arjunkum001@e.ntu.edu.sg::910e2129-f21d-4fe9-976b-c533cf6b6911" providerId="AD" clId="Web-{7380EFC3-7914-442E-922B-00EACDC0EDF7}" dt="2022-04-23T07:38:27.436" v="532"/>
          <ac:cxnSpMkLst>
            <pc:docMk/>
            <pc:sldMk cId="533489314" sldId="317"/>
            <ac:cxnSpMk id="3164" creationId="{1911CEBB-5C08-41C5-8954-C727FC875565}"/>
          </ac:cxnSpMkLst>
        </pc:cxnChg>
        <pc:cxnChg chg="add del">
          <ac:chgData name="#ARJUN KUMAR NAIR#" userId="S::arjunkum001@e.ntu.edu.sg::910e2129-f21d-4fe9-976b-c533cf6b6911" providerId="AD" clId="Web-{7380EFC3-7914-442E-922B-00EACDC0EDF7}" dt="2022-04-23T07:38:27.436" v="532"/>
          <ac:cxnSpMkLst>
            <pc:docMk/>
            <pc:sldMk cId="533489314" sldId="317"/>
            <ac:cxnSpMk id="3165" creationId="{E56FA950-4DFC-4710-A30A-6E55033CA460}"/>
          </ac:cxnSpMkLst>
        </pc:cxnChg>
        <pc:cxnChg chg="add del">
          <ac:chgData name="#ARJUN KUMAR NAIR#" userId="S::arjunkum001@e.ntu.edu.sg::910e2129-f21d-4fe9-976b-c533cf6b6911" providerId="AD" clId="Web-{7380EFC3-7914-442E-922B-00EACDC0EDF7}" dt="2022-04-23T07:40:08.079" v="534"/>
          <ac:cxnSpMkLst>
            <pc:docMk/>
            <pc:sldMk cId="533489314" sldId="317"/>
            <ac:cxnSpMk id="3175" creationId="{FEF09B21-45A0-42EE-9BDC-C4E0932EA624}"/>
          </ac:cxnSpMkLst>
        </pc:cxnChg>
        <pc:cxnChg chg="add del">
          <ac:chgData name="#ARJUN KUMAR NAIR#" userId="S::arjunkum001@e.ntu.edu.sg::910e2129-f21d-4fe9-976b-c533cf6b6911" providerId="AD" clId="Web-{7380EFC3-7914-442E-922B-00EACDC0EDF7}" dt="2022-04-23T07:40:08.079" v="534"/>
          <ac:cxnSpMkLst>
            <pc:docMk/>
            <pc:sldMk cId="533489314" sldId="317"/>
            <ac:cxnSpMk id="3176" creationId="{15004E23-3C9E-41FC-81A2-3481C6AFA567}"/>
          </ac:cxnSpMkLst>
        </pc:cxnChg>
        <pc:cxnChg chg="add del">
          <ac:chgData name="#ARJUN KUMAR NAIR#" userId="S::arjunkum001@e.ntu.edu.sg::910e2129-f21d-4fe9-976b-c533cf6b6911" providerId="AD" clId="Web-{7380EFC3-7914-442E-922B-00EACDC0EDF7}" dt="2022-04-23T07:40:31.298" v="536"/>
          <ac:cxnSpMkLst>
            <pc:docMk/>
            <pc:sldMk cId="533489314" sldId="317"/>
            <ac:cxnSpMk id="3188" creationId="{101E6AB6-0657-4BF2-816B-443C9809C451}"/>
          </ac:cxnSpMkLst>
        </pc:cxnChg>
        <pc:cxnChg chg="add del">
          <ac:chgData name="#ARJUN KUMAR NAIR#" userId="S::arjunkum001@e.ntu.edu.sg::910e2129-f21d-4fe9-976b-c533cf6b6911" providerId="AD" clId="Web-{7380EFC3-7914-442E-922B-00EACDC0EDF7}" dt="2022-04-23T07:40:31.298" v="536"/>
          <ac:cxnSpMkLst>
            <pc:docMk/>
            <pc:sldMk cId="533489314" sldId="317"/>
            <ac:cxnSpMk id="3189" creationId="{A493DB97-1EF9-40FC-9DAC-B23D646962DD}"/>
          </ac:cxnSpMkLst>
        </pc:cxnChg>
        <pc:cxnChg chg="add del">
          <ac:chgData name="#ARJUN KUMAR NAIR#" userId="S::arjunkum001@e.ntu.edu.sg::910e2129-f21d-4fe9-976b-c533cf6b6911" providerId="AD" clId="Web-{7380EFC3-7914-442E-922B-00EACDC0EDF7}" dt="2022-04-23T07:40:31.298" v="536"/>
          <ac:cxnSpMkLst>
            <pc:docMk/>
            <pc:sldMk cId="533489314" sldId="317"/>
            <ac:cxnSpMk id="3190" creationId="{1FD9D93B-46F0-47D0-9A9E-8E60DA3FA897}"/>
          </ac:cxnSpMkLst>
        </pc:cxnChg>
        <pc:cxnChg chg="add del">
          <ac:chgData name="#ARJUN KUMAR NAIR#" userId="S::arjunkum001@e.ntu.edu.sg::910e2129-f21d-4fe9-976b-c533cf6b6911" providerId="AD" clId="Web-{7380EFC3-7914-442E-922B-00EACDC0EDF7}" dt="2022-04-23T07:41:04.720" v="538"/>
          <ac:cxnSpMkLst>
            <pc:docMk/>
            <pc:sldMk cId="533489314" sldId="317"/>
            <ac:cxnSpMk id="3200" creationId="{FEF09B21-45A0-42EE-9BDC-C4E0932EA624}"/>
          </ac:cxnSpMkLst>
        </pc:cxnChg>
        <pc:cxnChg chg="add del">
          <ac:chgData name="#ARJUN KUMAR NAIR#" userId="S::arjunkum001@e.ntu.edu.sg::910e2129-f21d-4fe9-976b-c533cf6b6911" providerId="AD" clId="Web-{7380EFC3-7914-442E-922B-00EACDC0EDF7}" dt="2022-04-23T07:41:04.720" v="538"/>
          <ac:cxnSpMkLst>
            <pc:docMk/>
            <pc:sldMk cId="533489314" sldId="317"/>
            <ac:cxnSpMk id="3201" creationId="{15004E23-3C9E-41FC-81A2-3481C6AFA567}"/>
          </ac:cxnSpMkLst>
        </pc:cxnChg>
        <pc:cxnChg chg="add">
          <ac:chgData name="#ARJUN KUMAR NAIR#" userId="S::arjunkum001@e.ntu.edu.sg::910e2129-f21d-4fe9-976b-c533cf6b6911" providerId="AD" clId="Web-{7380EFC3-7914-442E-922B-00EACDC0EDF7}" dt="2022-04-23T07:41:04.736" v="539"/>
          <ac:cxnSpMkLst>
            <pc:docMk/>
            <pc:sldMk cId="533489314" sldId="317"/>
            <ac:cxnSpMk id="3213" creationId="{29917919-FE20-47BF-BF4E-3E407660FD97}"/>
          </ac:cxnSpMkLst>
        </pc:cxnChg>
        <pc:cxnChg chg="add">
          <ac:chgData name="#ARJUN KUMAR NAIR#" userId="S::arjunkum001@e.ntu.edu.sg::910e2129-f21d-4fe9-976b-c533cf6b6911" providerId="AD" clId="Web-{7380EFC3-7914-442E-922B-00EACDC0EDF7}" dt="2022-04-23T07:41:04.736" v="539"/>
          <ac:cxnSpMkLst>
            <pc:docMk/>
            <pc:sldMk cId="533489314" sldId="317"/>
            <ac:cxnSpMk id="3214" creationId="{DB6C2F95-6201-4319-923C-08F54EB958D7}"/>
          </ac:cxnSpMkLst>
        </pc:cxnChg>
        <pc:cxnChg chg="add">
          <ac:chgData name="#ARJUN KUMAR NAIR#" userId="S::arjunkum001@e.ntu.edu.sg::910e2129-f21d-4fe9-976b-c533cf6b6911" providerId="AD" clId="Web-{7380EFC3-7914-442E-922B-00EACDC0EDF7}" dt="2022-04-23T07:41:04.736" v="539"/>
          <ac:cxnSpMkLst>
            <pc:docMk/>
            <pc:sldMk cId="533489314" sldId="317"/>
            <ac:cxnSpMk id="3215" creationId="{1CD89C19-CEAF-435B-A08F-CD0FA5A07649}"/>
          </ac:cxnSpMkLst>
        </pc:cxnChg>
      </pc:sldChg>
      <pc:sldChg chg="modSp">
        <pc:chgData name="#ARJUN KUMAR NAIR#" userId="S::arjunkum001@e.ntu.edu.sg::910e2129-f21d-4fe9-976b-c533cf6b6911" providerId="AD" clId="Web-{7380EFC3-7914-442E-922B-00EACDC0EDF7}" dt="2022-04-23T07:22:25.261" v="455" actId="20577"/>
        <pc:sldMkLst>
          <pc:docMk/>
          <pc:sldMk cId="3829763623" sldId="323"/>
        </pc:sldMkLst>
        <pc:spChg chg="mod">
          <ac:chgData name="#ARJUN KUMAR NAIR#" userId="S::arjunkum001@e.ntu.edu.sg::910e2129-f21d-4fe9-976b-c533cf6b6911" providerId="AD" clId="Web-{7380EFC3-7914-442E-922B-00EACDC0EDF7}" dt="2022-04-23T07:22:25.261" v="455" actId="20577"/>
          <ac:spMkLst>
            <pc:docMk/>
            <pc:sldMk cId="3829763623" sldId="323"/>
            <ac:spMk id="17" creationId="{308F83ED-88E4-41EB-835A-886F97441D9C}"/>
          </ac:spMkLst>
        </pc:spChg>
      </pc:sldChg>
      <pc:sldChg chg="addSp delSp modSp mod setBg">
        <pc:chgData name="#ARJUN KUMAR NAIR#" userId="S::arjunkum001@e.ntu.edu.sg::910e2129-f21d-4fe9-976b-c533cf6b6911" providerId="AD" clId="Web-{7380EFC3-7914-442E-922B-00EACDC0EDF7}" dt="2022-04-23T07:26:25.766" v="492" actId="20577"/>
        <pc:sldMkLst>
          <pc:docMk/>
          <pc:sldMk cId="3170291039" sldId="324"/>
        </pc:sldMkLst>
        <pc:spChg chg="mod">
          <ac:chgData name="#ARJUN KUMAR NAIR#" userId="S::arjunkum001@e.ntu.edu.sg::910e2129-f21d-4fe9-976b-c533cf6b6911" providerId="AD" clId="Web-{7380EFC3-7914-442E-922B-00EACDC0EDF7}" dt="2022-04-23T07:11:34.592" v="242"/>
          <ac:spMkLst>
            <pc:docMk/>
            <pc:sldMk cId="3170291039" sldId="324"/>
            <ac:spMk id="2" creationId="{224F0691-DED5-45C9-A241-78193119AEEC}"/>
          </ac:spMkLst>
        </pc:spChg>
        <pc:spChg chg="del">
          <ac:chgData name="#ARJUN KUMAR NAIR#" userId="S::arjunkum001@e.ntu.edu.sg::910e2129-f21d-4fe9-976b-c533cf6b6911" providerId="AD" clId="Web-{7380EFC3-7914-442E-922B-00EACDC0EDF7}" dt="2022-04-23T07:08:02.635" v="178"/>
          <ac:spMkLst>
            <pc:docMk/>
            <pc:sldMk cId="3170291039" sldId="324"/>
            <ac:spMk id="4" creationId="{B5C1D126-D489-454B-9B63-FD1A5D1A6B6E}"/>
          </ac:spMkLst>
        </pc:spChg>
        <pc:spChg chg="add del">
          <ac:chgData name="#ARJUN KUMAR NAIR#" userId="S::arjunkum001@e.ntu.edu.sg::910e2129-f21d-4fe9-976b-c533cf6b6911" providerId="AD" clId="Web-{7380EFC3-7914-442E-922B-00EACDC0EDF7}" dt="2022-04-23T07:09:26.465" v="229"/>
          <ac:spMkLst>
            <pc:docMk/>
            <pc:sldMk cId="3170291039" sldId="324"/>
            <ac:spMk id="10" creationId="{1E94681D-2A4C-4A8D-B9B5-31D440D0328D}"/>
          </ac:spMkLst>
        </pc:spChg>
        <pc:spChg chg="add del">
          <ac:chgData name="#ARJUN KUMAR NAIR#" userId="S::arjunkum001@e.ntu.edu.sg::910e2129-f21d-4fe9-976b-c533cf6b6911" providerId="AD" clId="Web-{7380EFC3-7914-442E-922B-00EACDC0EDF7}" dt="2022-04-23T07:09:26.465" v="229"/>
          <ac:spMkLst>
            <pc:docMk/>
            <pc:sldMk cId="3170291039" sldId="324"/>
            <ac:spMk id="12" creationId="{685B1578-9B95-463A-91DE-797A98F7E96A}"/>
          </ac:spMkLst>
        </pc:spChg>
        <pc:spChg chg="add del">
          <ac:chgData name="#ARJUN KUMAR NAIR#" userId="S::arjunkum001@e.ntu.edu.sg::910e2129-f21d-4fe9-976b-c533cf6b6911" providerId="AD" clId="Web-{7380EFC3-7914-442E-922B-00EACDC0EDF7}" dt="2022-04-23T07:09:26.465" v="229"/>
          <ac:spMkLst>
            <pc:docMk/>
            <pc:sldMk cId="3170291039" sldId="324"/>
            <ac:spMk id="14" creationId="{B7753F1F-C532-475B-BE0D-7359EB6F86EF}"/>
          </ac:spMkLst>
        </pc:spChg>
        <pc:spChg chg="add del">
          <ac:chgData name="#ARJUN KUMAR NAIR#" userId="S::arjunkum001@e.ntu.edu.sg::910e2129-f21d-4fe9-976b-c533cf6b6911" providerId="AD" clId="Web-{7380EFC3-7914-442E-922B-00EACDC0EDF7}" dt="2022-04-23T07:09:26.465" v="229"/>
          <ac:spMkLst>
            <pc:docMk/>
            <pc:sldMk cId="3170291039" sldId="324"/>
            <ac:spMk id="16" creationId="{A2AD6B69-E0A0-476D-9EE1-6B69F04C59F8}"/>
          </ac:spMkLst>
        </pc:spChg>
        <pc:spChg chg="add del">
          <ac:chgData name="#ARJUN KUMAR NAIR#" userId="S::arjunkum001@e.ntu.edu.sg::910e2129-f21d-4fe9-976b-c533cf6b6911" providerId="AD" clId="Web-{7380EFC3-7914-442E-922B-00EACDC0EDF7}" dt="2022-04-23T07:09:26.465" v="229"/>
          <ac:spMkLst>
            <pc:docMk/>
            <pc:sldMk cId="3170291039" sldId="324"/>
            <ac:spMk id="18" creationId="{16BE10A1-AD5F-4AB3-8A94-41D62B494ADB}"/>
          </ac:spMkLst>
        </pc:spChg>
        <pc:spChg chg="add del">
          <ac:chgData name="#ARJUN KUMAR NAIR#" userId="S::arjunkum001@e.ntu.edu.sg::910e2129-f21d-4fe9-976b-c533cf6b6911" providerId="AD" clId="Web-{7380EFC3-7914-442E-922B-00EACDC0EDF7}" dt="2022-04-23T07:09:26.465" v="229"/>
          <ac:spMkLst>
            <pc:docMk/>
            <pc:sldMk cId="3170291039" sldId="324"/>
            <ac:spMk id="20" creationId="{5684BFFE-6A90-4311-ACD5-B34177D46462}"/>
          </ac:spMkLst>
        </pc:spChg>
        <pc:spChg chg="add del">
          <ac:chgData name="#ARJUN KUMAR NAIR#" userId="S::arjunkum001@e.ntu.edu.sg::910e2129-f21d-4fe9-976b-c533cf6b6911" providerId="AD" clId="Web-{7380EFC3-7914-442E-922B-00EACDC0EDF7}" dt="2022-04-23T07:09:18.480" v="224"/>
          <ac:spMkLst>
            <pc:docMk/>
            <pc:sldMk cId="3170291039" sldId="324"/>
            <ac:spMk id="25" creationId="{1E94681D-2A4C-4A8D-B9B5-31D440D0328D}"/>
          </ac:spMkLst>
        </pc:spChg>
        <pc:spChg chg="add del">
          <ac:chgData name="#ARJUN KUMAR NAIR#" userId="S::arjunkum001@e.ntu.edu.sg::910e2129-f21d-4fe9-976b-c533cf6b6911" providerId="AD" clId="Web-{7380EFC3-7914-442E-922B-00EACDC0EDF7}" dt="2022-04-23T07:09:18.480" v="224"/>
          <ac:spMkLst>
            <pc:docMk/>
            <pc:sldMk cId="3170291039" sldId="324"/>
            <ac:spMk id="27" creationId="{685B1578-9B95-463A-91DE-797A98F7E96A}"/>
          </ac:spMkLst>
        </pc:spChg>
        <pc:spChg chg="add del">
          <ac:chgData name="#ARJUN KUMAR NAIR#" userId="S::arjunkum001@e.ntu.edu.sg::910e2129-f21d-4fe9-976b-c533cf6b6911" providerId="AD" clId="Web-{7380EFC3-7914-442E-922B-00EACDC0EDF7}" dt="2022-04-23T07:09:18.480" v="224"/>
          <ac:spMkLst>
            <pc:docMk/>
            <pc:sldMk cId="3170291039" sldId="324"/>
            <ac:spMk id="29" creationId="{B7753F1F-C532-475B-BE0D-7359EB6F86EF}"/>
          </ac:spMkLst>
        </pc:spChg>
        <pc:spChg chg="add del">
          <ac:chgData name="#ARJUN KUMAR NAIR#" userId="S::arjunkum001@e.ntu.edu.sg::910e2129-f21d-4fe9-976b-c533cf6b6911" providerId="AD" clId="Web-{7380EFC3-7914-442E-922B-00EACDC0EDF7}" dt="2022-04-23T07:09:18.480" v="224"/>
          <ac:spMkLst>
            <pc:docMk/>
            <pc:sldMk cId="3170291039" sldId="324"/>
            <ac:spMk id="31" creationId="{A2AD6B69-E0A0-476D-9EE1-6B69F04C59F8}"/>
          </ac:spMkLst>
        </pc:spChg>
        <pc:spChg chg="add del">
          <ac:chgData name="#ARJUN KUMAR NAIR#" userId="S::arjunkum001@e.ntu.edu.sg::910e2129-f21d-4fe9-976b-c533cf6b6911" providerId="AD" clId="Web-{7380EFC3-7914-442E-922B-00EACDC0EDF7}" dt="2022-04-23T07:09:18.480" v="224"/>
          <ac:spMkLst>
            <pc:docMk/>
            <pc:sldMk cId="3170291039" sldId="324"/>
            <ac:spMk id="33" creationId="{16BE10A1-AD5F-4AB3-8A94-41D62B494ADB}"/>
          </ac:spMkLst>
        </pc:spChg>
        <pc:spChg chg="add del">
          <ac:chgData name="#ARJUN KUMAR NAIR#" userId="S::arjunkum001@e.ntu.edu.sg::910e2129-f21d-4fe9-976b-c533cf6b6911" providerId="AD" clId="Web-{7380EFC3-7914-442E-922B-00EACDC0EDF7}" dt="2022-04-23T07:09:18.480" v="224"/>
          <ac:spMkLst>
            <pc:docMk/>
            <pc:sldMk cId="3170291039" sldId="324"/>
            <ac:spMk id="35" creationId="{5684BFFE-6A90-4311-ACD5-B34177D46462}"/>
          </ac:spMkLst>
        </pc:spChg>
        <pc:spChg chg="add del">
          <ac:chgData name="#ARJUN KUMAR NAIR#" userId="S::arjunkum001@e.ntu.edu.sg::910e2129-f21d-4fe9-976b-c533cf6b6911" providerId="AD" clId="Web-{7380EFC3-7914-442E-922B-00EACDC0EDF7}" dt="2022-04-23T07:09:21.980" v="226"/>
          <ac:spMkLst>
            <pc:docMk/>
            <pc:sldMk cId="3170291039" sldId="324"/>
            <ac:spMk id="37" creationId="{1E94681D-2A4C-4A8D-B9B5-31D440D0328D}"/>
          </ac:spMkLst>
        </pc:spChg>
        <pc:spChg chg="add del">
          <ac:chgData name="#ARJUN KUMAR NAIR#" userId="S::arjunkum001@e.ntu.edu.sg::910e2129-f21d-4fe9-976b-c533cf6b6911" providerId="AD" clId="Web-{7380EFC3-7914-442E-922B-00EACDC0EDF7}" dt="2022-04-23T07:09:21.980" v="226"/>
          <ac:spMkLst>
            <pc:docMk/>
            <pc:sldMk cId="3170291039" sldId="324"/>
            <ac:spMk id="38" creationId="{685B1578-9B95-463A-91DE-797A98F7E96A}"/>
          </ac:spMkLst>
        </pc:spChg>
        <pc:spChg chg="add del">
          <ac:chgData name="#ARJUN KUMAR NAIR#" userId="S::arjunkum001@e.ntu.edu.sg::910e2129-f21d-4fe9-976b-c533cf6b6911" providerId="AD" clId="Web-{7380EFC3-7914-442E-922B-00EACDC0EDF7}" dt="2022-04-23T07:09:21.980" v="226"/>
          <ac:spMkLst>
            <pc:docMk/>
            <pc:sldMk cId="3170291039" sldId="324"/>
            <ac:spMk id="39" creationId="{B7753F1F-C532-475B-BE0D-7359EB6F86EF}"/>
          </ac:spMkLst>
        </pc:spChg>
        <pc:spChg chg="add del">
          <ac:chgData name="#ARJUN KUMAR NAIR#" userId="S::arjunkum001@e.ntu.edu.sg::910e2129-f21d-4fe9-976b-c533cf6b6911" providerId="AD" clId="Web-{7380EFC3-7914-442E-922B-00EACDC0EDF7}" dt="2022-04-23T07:09:21.980" v="226"/>
          <ac:spMkLst>
            <pc:docMk/>
            <pc:sldMk cId="3170291039" sldId="324"/>
            <ac:spMk id="40" creationId="{A2AD6B69-E0A0-476D-9EE1-6B69F04C59F8}"/>
          </ac:spMkLst>
        </pc:spChg>
        <pc:spChg chg="add del">
          <ac:chgData name="#ARJUN KUMAR NAIR#" userId="S::arjunkum001@e.ntu.edu.sg::910e2129-f21d-4fe9-976b-c533cf6b6911" providerId="AD" clId="Web-{7380EFC3-7914-442E-922B-00EACDC0EDF7}" dt="2022-04-23T07:09:21.980" v="226"/>
          <ac:spMkLst>
            <pc:docMk/>
            <pc:sldMk cId="3170291039" sldId="324"/>
            <ac:spMk id="41" creationId="{16BE10A1-AD5F-4AB3-8A94-41D62B494ADB}"/>
          </ac:spMkLst>
        </pc:spChg>
        <pc:spChg chg="add del">
          <ac:chgData name="#ARJUN KUMAR NAIR#" userId="S::arjunkum001@e.ntu.edu.sg::910e2129-f21d-4fe9-976b-c533cf6b6911" providerId="AD" clId="Web-{7380EFC3-7914-442E-922B-00EACDC0EDF7}" dt="2022-04-23T07:09:21.980" v="226"/>
          <ac:spMkLst>
            <pc:docMk/>
            <pc:sldMk cId="3170291039" sldId="324"/>
            <ac:spMk id="42" creationId="{5684BFFE-6A90-4311-ACD5-B34177D46462}"/>
          </ac:spMkLst>
        </pc:spChg>
        <pc:spChg chg="add del">
          <ac:chgData name="#ARJUN KUMAR NAIR#" userId="S::arjunkum001@e.ntu.edu.sg::910e2129-f21d-4fe9-976b-c533cf6b6911" providerId="AD" clId="Web-{7380EFC3-7914-442E-922B-00EACDC0EDF7}" dt="2022-04-23T07:09:26.340" v="228"/>
          <ac:spMkLst>
            <pc:docMk/>
            <pc:sldMk cId="3170291039" sldId="324"/>
            <ac:spMk id="44" creationId="{1E94681D-2A4C-4A8D-B9B5-31D440D0328D}"/>
          </ac:spMkLst>
        </pc:spChg>
        <pc:spChg chg="add del">
          <ac:chgData name="#ARJUN KUMAR NAIR#" userId="S::arjunkum001@e.ntu.edu.sg::910e2129-f21d-4fe9-976b-c533cf6b6911" providerId="AD" clId="Web-{7380EFC3-7914-442E-922B-00EACDC0EDF7}" dt="2022-04-23T07:09:26.340" v="228"/>
          <ac:spMkLst>
            <pc:docMk/>
            <pc:sldMk cId="3170291039" sldId="324"/>
            <ac:spMk id="45" creationId="{685B1578-9B95-463A-91DE-797A98F7E96A}"/>
          </ac:spMkLst>
        </pc:spChg>
        <pc:spChg chg="add del">
          <ac:chgData name="#ARJUN KUMAR NAIR#" userId="S::arjunkum001@e.ntu.edu.sg::910e2129-f21d-4fe9-976b-c533cf6b6911" providerId="AD" clId="Web-{7380EFC3-7914-442E-922B-00EACDC0EDF7}" dt="2022-04-23T07:09:26.340" v="228"/>
          <ac:spMkLst>
            <pc:docMk/>
            <pc:sldMk cId="3170291039" sldId="324"/>
            <ac:spMk id="46" creationId="{B7753F1F-C532-475B-BE0D-7359EB6F86EF}"/>
          </ac:spMkLst>
        </pc:spChg>
        <pc:spChg chg="add del">
          <ac:chgData name="#ARJUN KUMAR NAIR#" userId="S::arjunkum001@e.ntu.edu.sg::910e2129-f21d-4fe9-976b-c533cf6b6911" providerId="AD" clId="Web-{7380EFC3-7914-442E-922B-00EACDC0EDF7}" dt="2022-04-23T07:09:26.340" v="228"/>
          <ac:spMkLst>
            <pc:docMk/>
            <pc:sldMk cId="3170291039" sldId="324"/>
            <ac:spMk id="47" creationId="{A7A821B9-0CFF-4B38-BBA6-D630BD3AFD07}"/>
          </ac:spMkLst>
        </pc:spChg>
        <pc:spChg chg="add del">
          <ac:chgData name="#ARJUN KUMAR NAIR#" userId="S::arjunkum001@e.ntu.edu.sg::910e2129-f21d-4fe9-976b-c533cf6b6911" providerId="AD" clId="Web-{7380EFC3-7914-442E-922B-00EACDC0EDF7}" dt="2022-04-23T07:09:26.340" v="228"/>
          <ac:spMkLst>
            <pc:docMk/>
            <pc:sldMk cId="3170291039" sldId="324"/>
            <ac:spMk id="48" creationId="{C16394E5-E242-48C2-9BFF-BDCB27E4FE76}"/>
          </ac:spMkLst>
        </pc:spChg>
        <pc:spChg chg="add del">
          <ac:chgData name="#ARJUN KUMAR NAIR#" userId="S::arjunkum001@e.ntu.edu.sg::910e2129-f21d-4fe9-976b-c533cf6b6911" providerId="AD" clId="Web-{7380EFC3-7914-442E-922B-00EACDC0EDF7}" dt="2022-04-23T07:09:26.340" v="228"/>
          <ac:spMkLst>
            <pc:docMk/>
            <pc:sldMk cId="3170291039" sldId="324"/>
            <ac:spMk id="49" creationId="{4E8EFCA7-18D5-4FA9-867D-374429893515}"/>
          </ac:spMkLst>
        </pc:spChg>
        <pc:spChg chg="add del">
          <ac:chgData name="#ARJUN KUMAR NAIR#" userId="S::arjunkum001@e.ntu.edu.sg::910e2129-f21d-4fe9-976b-c533cf6b6911" providerId="AD" clId="Web-{7380EFC3-7914-442E-922B-00EACDC0EDF7}" dt="2022-04-23T07:09:26.340" v="228"/>
          <ac:spMkLst>
            <pc:docMk/>
            <pc:sldMk cId="3170291039" sldId="324"/>
            <ac:spMk id="50" creationId="{EB3182AD-CBBA-42F2-964B-8C864468853C}"/>
          </ac:spMkLst>
        </pc:spChg>
        <pc:spChg chg="add del">
          <ac:chgData name="#ARJUN KUMAR NAIR#" userId="S::arjunkum001@e.ntu.edu.sg::910e2129-f21d-4fe9-976b-c533cf6b6911" providerId="AD" clId="Web-{7380EFC3-7914-442E-922B-00EACDC0EDF7}" dt="2022-04-23T07:11:34.623" v="243"/>
          <ac:spMkLst>
            <pc:docMk/>
            <pc:sldMk cId="3170291039" sldId="324"/>
            <ac:spMk id="52" creationId="{1E94681D-2A4C-4A8D-B9B5-31D440D0328D}"/>
          </ac:spMkLst>
        </pc:spChg>
        <pc:spChg chg="add del">
          <ac:chgData name="#ARJUN KUMAR NAIR#" userId="S::arjunkum001@e.ntu.edu.sg::910e2129-f21d-4fe9-976b-c533cf6b6911" providerId="AD" clId="Web-{7380EFC3-7914-442E-922B-00EACDC0EDF7}" dt="2022-04-23T07:11:34.623" v="243"/>
          <ac:spMkLst>
            <pc:docMk/>
            <pc:sldMk cId="3170291039" sldId="324"/>
            <ac:spMk id="53" creationId="{685B1578-9B95-463A-91DE-797A98F7E96A}"/>
          </ac:spMkLst>
        </pc:spChg>
        <pc:spChg chg="add del">
          <ac:chgData name="#ARJUN KUMAR NAIR#" userId="S::arjunkum001@e.ntu.edu.sg::910e2129-f21d-4fe9-976b-c533cf6b6911" providerId="AD" clId="Web-{7380EFC3-7914-442E-922B-00EACDC0EDF7}" dt="2022-04-23T07:11:34.623" v="243"/>
          <ac:spMkLst>
            <pc:docMk/>
            <pc:sldMk cId="3170291039" sldId="324"/>
            <ac:spMk id="54" creationId="{B7753F1F-C532-475B-BE0D-7359EB6F86EF}"/>
          </ac:spMkLst>
        </pc:spChg>
        <pc:spChg chg="add del">
          <ac:chgData name="#ARJUN KUMAR NAIR#" userId="S::arjunkum001@e.ntu.edu.sg::910e2129-f21d-4fe9-976b-c533cf6b6911" providerId="AD" clId="Web-{7380EFC3-7914-442E-922B-00EACDC0EDF7}" dt="2022-04-23T07:11:34.623" v="243"/>
          <ac:spMkLst>
            <pc:docMk/>
            <pc:sldMk cId="3170291039" sldId="324"/>
            <ac:spMk id="55" creationId="{09D6CD28-D147-4DC0-A5FF-335351C7D0C9}"/>
          </ac:spMkLst>
        </pc:spChg>
        <pc:spChg chg="add del">
          <ac:chgData name="#ARJUN KUMAR NAIR#" userId="S::arjunkum001@e.ntu.edu.sg::910e2129-f21d-4fe9-976b-c533cf6b6911" providerId="AD" clId="Web-{7380EFC3-7914-442E-922B-00EACDC0EDF7}" dt="2022-04-23T07:11:34.623" v="243"/>
          <ac:spMkLst>
            <pc:docMk/>
            <pc:sldMk cId="3170291039" sldId="324"/>
            <ac:spMk id="56" creationId="{47CDDF69-9963-4CB8-8441-2D6CA2C66673}"/>
          </ac:spMkLst>
        </pc:spChg>
        <pc:spChg chg="add del">
          <ac:chgData name="#ARJUN KUMAR NAIR#" userId="S::arjunkum001@e.ntu.edu.sg::910e2129-f21d-4fe9-976b-c533cf6b6911" providerId="AD" clId="Web-{7380EFC3-7914-442E-922B-00EACDC0EDF7}" dt="2022-04-23T07:11:34.623" v="243"/>
          <ac:spMkLst>
            <pc:docMk/>
            <pc:sldMk cId="3170291039" sldId="324"/>
            <ac:spMk id="57" creationId="{58B53A5F-63B3-4E86-93F7-275390D707F1}"/>
          </ac:spMkLst>
        </pc:spChg>
        <pc:spChg chg="add del">
          <ac:chgData name="#ARJUN KUMAR NAIR#" userId="S::arjunkum001@e.ntu.edu.sg::910e2129-f21d-4fe9-976b-c533cf6b6911" providerId="AD" clId="Web-{7380EFC3-7914-442E-922B-00EACDC0EDF7}" dt="2022-04-23T07:11:34.592" v="242"/>
          <ac:spMkLst>
            <pc:docMk/>
            <pc:sldMk cId="3170291039" sldId="324"/>
            <ac:spMk id="62" creationId="{1E94681D-2A4C-4A8D-B9B5-31D440D0328D}"/>
          </ac:spMkLst>
        </pc:spChg>
        <pc:spChg chg="add del">
          <ac:chgData name="#ARJUN KUMAR NAIR#" userId="S::arjunkum001@e.ntu.edu.sg::910e2129-f21d-4fe9-976b-c533cf6b6911" providerId="AD" clId="Web-{7380EFC3-7914-442E-922B-00EACDC0EDF7}" dt="2022-04-23T07:11:34.592" v="242"/>
          <ac:spMkLst>
            <pc:docMk/>
            <pc:sldMk cId="3170291039" sldId="324"/>
            <ac:spMk id="64" creationId="{685B1578-9B95-463A-91DE-797A98F7E96A}"/>
          </ac:spMkLst>
        </pc:spChg>
        <pc:spChg chg="add del">
          <ac:chgData name="#ARJUN KUMAR NAIR#" userId="S::arjunkum001@e.ntu.edu.sg::910e2129-f21d-4fe9-976b-c533cf6b6911" providerId="AD" clId="Web-{7380EFC3-7914-442E-922B-00EACDC0EDF7}" dt="2022-04-23T07:11:34.592" v="242"/>
          <ac:spMkLst>
            <pc:docMk/>
            <pc:sldMk cId="3170291039" sldId="324"/>
            <ac:spMk id="66" creationId="{B7753F1F-C532-475B-BE0D-7359EB6F86EF}"/>
          </ac:spMkLst>
        </pc:spChg>
        <pc:spChg chg="add del">
          <ac:chgData name="#ARJUN KUMAR NAIR#" userId="S::arjunkum001@e.ntu.edu.sg::910e2129-f21d-4fe9-976b-c533cf6b6911" providerId="AD" clId="Web-{7380EFC3-7914-442E-922B-00EACDC0EDF7}" dt="2022-04-23T07:11:34.592" v="242"/>
          <ac:spMkLst>
            <pc:docMk/>
            <pc:sldMk cId="3170291039" sldId="324"/>
            <ac:spMk id="68" creationId="{A2AD6B69-E0A0-476D-9EE1-6B69F04C59F8}"/>
          </ac:spMkLst>
        </pc:spChg>
        <pc:spChg chg="add del">
          <ac:chgData name="#ARJUN KUMAR NAIR#" userId="S::arjunkum001@e.ntu.edu.sg::910e2129-f21d-4fe9-976b-c533cf6b6911" providerId="AD" clId="Web-{7380EFC3-7914-442E-922B-00EACDC0EDF7}" dt="2022-04-23T07:11:34.592" v="242"/>
          <ac:spMkLst>
            <pc:docMk/>
            <pc:sldMk cId="3170291039" sldId="324"/>
            <ac:spMk id="70" creationId="{16BE10A1-AD5F-4AB3-8A94-41D62B494ADB}"/>
          </ac:spMkLst>
        </pc:spChg>
        <pc:spChg chg="add del">
          <ac:chgData name="#ARJUN KUMAR NAIR#" userId="S::arjunkum001@e.ntu.edu.sg::910e2129-f21d-4fe9-976b-c533cf6b6911" providerId="AD" clId="Web-{7380EFC3-7914-442E-922B-00EACDC0EDF7}" dt="2022-04-23T07:11:34.592" v="242"/>
          <ac:spMkLst>
            <pc:docMk/>
            <pc:sldMk cId="3170291039" sldId="324"/>
            <ac:spMk id="72" creationId="{5684BFFE-6A90-4311-ACD5-B34177D46462}"/>
          </ac:spMkLst>
        </pc:spChg>
        <pc:spChg chg="add del">
          <ac:chgData name="#ARJUN KUMAR NAIR#" userId="S::arjunkum001@e.ntu.edu.sg::910e2129-f21d-4fe9-976b-c533cf6b6911" providerId="AD" clId="Web-{7380EFC3-7914-442E-922B-00EACDC0EDF7}" dt="2022-04-23T07:14:55.018" v="279"/>
          <ac:spMkLst>
            <pc:docMk/>
            <pc:sldMk cId="3170291039" sldId="324"/>
            <ac:spMk id="74" creationId="{1E94681D-2A4C-4A8D-B9B5-31D440D0328D}"/>
          </ac:spMkLst>
        </pc:spChg>
        <pc:spChg chg="add del">
          <ac:chgData name="#ARJUN KUMAR NAIR#" userId="S::arjunkum001@e.ntu.edu.sg::910e2129-f21d-4fe9-976b-c533cf6b6911" providerId="AD" clId="Web-{7380EFC3-7914-442E-922B-00EACDC0EDF7}" dt="2022-04-23T07:14:55.018" v="279"/>
          <ac:spMkLst>
            <pc:docMk/>
            <pc:sldMk cId="3170291039" sldId="324"/>
            <ac:spMk id="75" creationId="{685B1578-9B95-463A-91DE-797A98F7E96A}"/>
          </ac:spMkLst>
        </pc:spChg>
        <pc:spChg chg="add del">
          <ac:chgData name="#ARJUN KUMAR NAIR#" userId="S::arjunkum001@e.ntu.edu.sg::910e2129-f21d-4fe9-976b-c533cf6b6911" providerId="AD" clId="Web-{7380EFC3-7914-442E-922B-00EACDC0EDF7}" dt="2022-04-23T07:14:55.018" v="279"/>
          <ac:spMkLst>
            <pc:docMk/>
            <pc:sldMk cId="3170291039" sldId="324"/>
            <ac:spMk id="76" creationId="{B7753F1F-C532-475B-BE0D-7359EB6F86EF}"/>
          </ac:spMkLst>
        </pc:spChg>
        <pc:spChg chg="add del">
          <ac:chgData name="#ARJUN KUMAR NAIR#" userId="S::arjunkum001@e.ntu.edu.sg::910e2129-f21d-4fe9-976b-c533cf6b6911" providerId="AD" clId="Web-{7380EFC3-7914-442E-922B-00EACDC0EDF7}" dt="2022-04-23T07:14:55.018" v="279"/>
          <ac:spMkLst>
            <pc:docMk/>
            <pc:sldMk cId="3170291039" sldId="324"/>
            <ac:spMk id="77" creationId="{09D6CD28-D147-4DC0-A5FF-335351C7D0C9}"/>
          </ac:spMkLst>
        </pc:spChg>
        <pc:spChg chg="add del">
          <ac:chgData name="#ARJUN KUMAR NAIR#" userId="S::arjunkum001@e.ntu.edu.sg::910e2129-f21d-4fe9-976b-c533cf6b6911" providerId="AD" clId="Web-{7380EFC3-7914-442E-922B-00EACDC0EDF7}" dt="2022-04-23T07:14:55.018" v="279"/>
          <ac:spMkLst>
            <pc:docMk/>
            <pc:sldMk cId="3170291039" sldId="324"/>
            <ac:spMk id="78" creationId="{47CDDF69-9963-4CB8-8441-2D6CA2C66673}"/>
          </ac:spMkLst>
        </pc:spChg>
        <pc:spChg chg="add del">
          <ac:chgData name="#ARJUN KUMAR NAIR#" userId="S::arjunkum001@e.ntu.edu.sg::910e2129-f21d-4fe9-976b-c533cf6b6911" providerId="AD" clId="Web-{7380EFC3-7914-442E-922B-00EACDC0EDF7}" dt="2022-04-23T07:14:55.018" v="279"/>
          <ac:spMkLst>
            <pc:docMk/>
            <pc:sldMk cId="3170291039" sldId="324"/>
            <ac:spMk id="79" creationId="{58B53A5F-63B3-4E86-93F7-275390D707F1}"/>
          </ac:spMkLst>
        </pc:spChg>
        <pc:spChg chg="add">
          <ac:chgData name="#ARJUN KUMAR NAIR#" userId="S::arjunkum001@e.ntu.edu.sg::910e2129-f21d-4fe9-976b-c533cf6b6911" providerId="AD" clId="Web-{7380EFC3-7914-442E-922B-00EACDC0EDF7}" dt="2022-04-23T07:14:55.018" v="279"/>
          <ac:spMkLst>
            <pc:docMk/>
            <pc:sldMk cId="3170291039" sldId="324"/>
            <ac:spMk id="84" creationId="{1E94681D-2A4C-4A8D-B9B5-31D440D0328D}"/>
          </ac:spMkLst>
        </pc:spChg>
        <pc:spChg chg="add">
          <ac:chgData name="#ARJUN KUMAR NAIR#" userId="S::arjunkum001@e.ntu.edu.sg::910e2129-f21d-4fe9-976b-c533cf6b6911" providerId="AD" clId="Web-{7380EFC3-7914-442E-922B-00EACDC0EDF7}" dt="2022-04-23T07:14:55.018" v="279"/>
          <ac:spMkLst>
            <pc:docMk/>
            <pc:sldMk cId="3170291039" sldId="324"/>
            <ac:spMk id="86" creationId="{685B1578-9B95-463A-91DE-797A98F7E96A}"/>
          </ac:spMkLst>
        </pc:spChg>
        <pc:spChg chg="add">
          <ac:chgData name="#ARJUN KUMAR NAIR#" userId="S::arjunkum001@e.ntu.edu.sg::910e2129-f21d-4fe9-976b-c533cf6b6911" providerId="AD" clId="Web-{7380EFC3-7914-442E-922B-00EACDC0EDF7}" dt="2022-04-23T07:14:55.018" v="279"/>
          <ac:spMkLst>
            <pc:docMk/>
            <pc:sldMk cId="3170291039" sldId="324"/>
            <ac:spMk id="88" creationId="{B7753F1F-C532-475B-BE0D-7359EB6F86EF}"/>
          </ac:spMkLst>
        </pc:spChg>
        <pc:spChg chg="add">
          <ac:chgData name="#ARJUN KUMAR NAIR#" userId="S::arjunkum001@e.ntu.edu.sg::910e2129-f21d-4fe9-976b-c533cf6b6911" providerId="AD" clId="Web-{7380EFC3-7914-442E-922B-00EACDC0EDF7}" dt="2022-04-23T07:14:55.018" v="279"/>
          <ac:spMkLst>
            <pc:docMk/>
            <pc:sldMk cId="3170291039" sldId="324"/>
            <ac:spMk id="90" creationId="{09D6CD28-D147-4DC0-A5FF-335351C7D0C9}"/>
          </ac:spMkLst>
        </pc:spChg>
        <pc:spChg chg="add">
          <ac:chgData name="#ARJUN KUMAR NAIR#" userId="S::arjunkum001@e.ntu.edu.sg::910e2129-f21d-4fe9-976b-c533cf6b6911" providerId="AD" clId="Web-{7380EFC3-7914-442E-922B-00EACDC0EDF7}" dt="2022-04-23T07:14:55.018" v="279"/>
          <ac:spMkLst>
            <pc:docMk/>
            <pc:sldMk cId="3170291039" sldId="324"/>
            <ac:spMk id="92" creationId="{47CDDF69-9963-4CB8-8441-2D6CA2C66673}"/>
          </ac:spMkLst>
        </pc:spChg>
        <pc:spChg chg="add">
          <ac:chgData name="#ARJUN KUMAR NAIR#" userId="S::arjunkum001@e.ntu.edu.sg::910e2129-f21d-4fe9-976b-c533cf6b6911" providerId="AD" clId="Web-{7380EFC3-7914-442E-922B-00EACDC0EDF7}" dt="2022-04-23T07:14:55.018" v="279"/>
          <ac:spMkLst>
            <pc:docMk/>
            <pc:sldMk cId="3170291039" sldId="324"/>
            <ac:spMk id="94" creationId="{58B53A5F-63B3-4E86-93F7-275390D707F1}"/>
          </ac:spMkLst>
        </pc:spChg>
        <pc:spChg chg="add mod">
          <ac:chgData name="#ARJUN KUMAR NAIR#" userId="S::arjunkum001@e.ntu.edu.sg::910e2129-f21d-4fe9-976b-c533cf6b6911" providerId="AD" clId="Web-{7380EFC3-7914-442E-922B-00EACDC0EDF7}" dt="2022-04-23T07:18:27.850" v="335" actId="1076"/>
          <ac:spMkLst>
            <pc:docMk/>
            <pc:sldMk cId="3170291039" sldId="324"/>
            <ac:spMk id="1439" creationId="{AD2EA122-0E3E-9582-CF85-6D4301093F03}"/>
          </ac:spMkLst>
        </pc:spChg>
        <pc:spChg chg="add mod">
          <ac:chgData name="#ARJUN KUMAR NAIR#" userId="S::arjunkum001@e.ntu.edu.sg::910e2129-f21d-4fe9-976b-c533cf6b6911" providerId="AD" clId="Web-{7380EFC3-7914-442E-922B-00EACDC0EDF7}" dt="2022-04-23T07:26:25.766" v="492" actId="20577"/>
          <ac:spMkLst>
            <pc:docMk/>
            <pc:sldMk cId="3170291039" sldId="324"/>
            <ac:spMk id="1440" creationId="{9258F26B-D0F2-3BDE-44DE-5C6E45AB96F7}"/>
          </ac:spMkLst>
        </pc:spChg>
        <pc:spChg chg="add mod">
          <ac:chgData name="#ARJUN KUMAR NAIR#" userId="S::arjunkum001@e.ntu.edu.sg::910e2129-f21d-4fe9-976b-c533cf6b6911" providerId="AD" clId="Web-{7380EFC3-7914-442E-922B-00EACDC0EDF7}" dt="2022-04-23T07:20:03.805" v="428" actId="20577"/>
          <ac:spMkLst>
            <pc:docMk/>
            <pc:sldMk cId="3170291039" sldId="324"/>
            <ac:spMk id="1461" creationId="{E4DA5382-4E3C-D5D5-1EFB-8D6981DDE6BF}"/>
          </ac:spMkLst>
        </pc:spChg>
        <pc:graphicFrameChg chg="add mod modGraphic">
          <ac:chgData name="#ARJUN KUMAR NAIR#" userId="S::arjunkum001@e.ntu.edu.sg::910e2129-f21d-4fe9-976b-c533cf6b6911" providerId="AD" clId="Web-{7380EFC3-7914-442E-922B-00EACDC0EDF7}" dt="2022-04-23T07:25:27.296" v="482" actId="20577"/>
          <ac:graphicFrameMkLst>
            <pc:docMk/>
            <pc:sldMk cId="3170291039" sldId="324"/>
            <ac:graphicFrameMk id="6" creationId="{E6D5E7F7-9CB7-67F6-9F44-1D1AD1F12181}"/>
          </ac:graphicFrameMkLst>
        </pc:graphicFrameChg>
        <pc:cxnChg chg="add del mod">
          <ac:chgData name="#ARJUN KUMAR NAIR#" userId="S::arjunkum001@e.ntu.edu.sg::910e2129-f21d-4fe9-976b-c533cf6b6911" providerId="AD" clId="Web-{7380EFC3-7914-442E-922B-00EACDC0EDF7}" dt="2022-04-23T07:14:38.940" v="278"/>
          <ac:cxnSpMkLst>
            <pc:docMk/>
            <pc:sldMk cId="3170291039" sldId="324"/>
            <ac:cxnSpMk id="1135" creationId="{288FE522-B3A8-6DE0-4DF2-A4C72C270D98}"/>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FAD8C-3C07-42D6-BFF0-82C1D2CF9E0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F01CAF9-A8B2-4ABD-9B19-13D9495681B1}">
      <dgm:prSet custT="1"/>
      <dgm:spPr/>
      <dgm:t>
        <a:bodyPr/>
        <a:lstStyle/>
        <a:p>
          <a:r>
            <a:rPr lang="en-SG" sz="2000" dirty="0"/>
            <a:t>1. Which combination of factors are the most significant causes for employee attrition?</a:t>
          </a:r>
          <a:endParaRPr lang="en-US" sz="2000" dirty="0"/>
        </a:p>
      </dgm:t>
    </dgm:pt>
    <dgm:pt modelId="{7D3DFFBC-6893-49BD-A36A-E3729D65D07F}" type="parTrans" cxnId="{71DBB589-1E20-457B-B686-623F319D0690}">
      <dgm:prSet/>
      <dgm:spPr/>
      <dgm:t>
        <a:bodyPr/>
        <a:lstStyle/>
        <a:p>
          <a:endParaRPr lang="en-US"/>
        </a:p>
      </dgm:t>
    </dgm:pt>
    <dgm:pt modelId="{5BF95EA3-D1D0-4875-80F0-D3369EE227F8}" type="sibTrans" cxnId="{71DBB589-1E20-457B-B686-623F319D0690}">
      <dgm:prSet/>
      <dgm:spPr/>
      <dgm:t>
        <a:bodyPr/>
        <a:lstStyle/>
        <a:p>
          <a:endParaRPr lang="en-US"/>
        </a:p>
      </dgm:t>
    </dgm:pt>
    <dgm:pt modelId="{0D18DC8C-836A-4C21-B48D-65500B5F54D9}">
      <dgm:prSet custT="1"/>
      <dgm:spPr/>
      <dgm:t>
        <a:bodyPr/>
        <a:lstStyle/>
        <a:p>
          <a:r>
            <a:rPr lang="en-SG" sz="2000" dirty="0"/>
            <a:t>2. How can employee attrition be predicted?</a:t>
          </a:r>
          <a:endParaRPr lang="en-US" sz="2000" dirty="0"/>
        </a:p>
      </dgm:t>
    </dgm:pt>
    <dgm:pt modelId="{7C050F02-5B40-49BE-AE01-62004D5BA780}" type="parTrans" cxnId="{406278D1-655D-4FCB-A87C-6609C49CC3BE}">
      <dgm:prSet/>
      <dgm:spPr/>
      <dgm:t>
        <a:bodyPr/>
        <a:lstStyle/>
        <a:p>
          <a:endParaRPr lang="en-US"/>
        </a:p>
      </dgm:t>
    </dgm:pt>
    <dgm:pt modelId="{1E1CACB6-375D-4E1A-93BF-3428180959D1}" type="sibTrans" cxnId="{406278D1-655D-4FCB-A87C-6609C49CC3BE}">
      <dgm:prSet/>
      <dgm:spPr/>
      <dgm:t>
        <a:bodyPr/>
        <a:lstStyle/>
        <a:p>
          <a:endParaRPr lang="en-US"/>
        </a:p>
      </dgm:t>
    </dgm:pt>
    <dgm:pt modelId="{BA065122-7E40-4EA5-80B1-FE2642CF5412}" type="pres">
      <dgm:prSet presAssocID="{9A4FAD8C-3C07-42D6-BFF0-82C1D2CF9E0E}" presName="hierChild1" presStyleCnt="0">
        <dgm:presLayoutVars>
          <dgm:chPref val="1"/>
          <dgm:dir/>
          <dgm:animOne val="branch"/>
          <dgm:animLvl val="lvl"/>
          <dgm:resizeHandles/>
        </dgm:presLayoutVars>
      </dgm:prSet>
      <dgm:spPr/>
    </dgm:pt>
    <dgm:pt modelId="{814F1550-3C5E-4DE5-B0AB-3349B78EB8CE}" type="pres">
      <dgm:prSet presAssocID="{3F01CAF9-A8B2-4ABD-9B19-13D9495681B1}" presName="hierRoot1" presStyleCnt="0"/>
      <dgm:spPr/>
    </dgm:pt>
    <dgm:pt modelId="{34A20360-FD4B-48FE-894B-785D7E2A13E7}" type="pres">
      <dgm:prSet presAssocID="{3F01CAF9-A8B2-4ABD-9B19-13D9495681B1}" presName="composite" presStyleCnt="0"/>
      <dgm:spPr/>
    </dgm:pt>
    <dgm:pt modelId="{6C03BE8E-1A9B-44B8-8189-08276D5C39BA}" type="pres">
      <dgm:prSet presAssocID="{3F01CAF9-A8B2-4ABD-9B19-13D9495681B1}" presName="background" presStyleLbl="node0" presStyleIdx="0" presStyleCnt="2"/>
      <dgm:spPr/>
    </dgm:pt>
    <dgm:pt modelId="{B006A5AA-9BEF-4981-A469-7B310ACE0F47}" type="pres">
      <dgm:prSet presAssocID="{3F01CAF9-A8B2-4ABD-9B19-13D9495681B1}" presName="text" presStyleLbl="fgAcc0" presStyleIdx="0" presStyleCnt="2">
        <dgm:presLayoutVars>
          <dgm:chPref val="3"/>
        </dgm:presLayoutVars>
      </dgm:prSet>
      <dgm:spPr/>
    </dgm:pt>
    <dgm:pt modelId="{864CD1F5-EB94-4BB1-9F0E-53F3B2AF9415}" type="pres">
      <dgm:prSet presAssocID="{3F01CAF9-A8B2-4ABD-9B19-13D9495681B1}" presName="hierChild2" presStyleCnt="0"/>
      <dgm:spPr/>
    </dgm:pt>
    <dgm:pt modelId="{DAA911BE-41D1-483B-9FD4-57F7802BE385}" type="pres">
      <dgm:prSet presAssocID="{0D18DC8C-836A-4C21-B48D-65500B5F54D9}" presName="hierRoot1" presStyleCnt="0"/>
      <dgm:spPr/>
    </dgm:pt>
    <dgm:pt modelId="{607AD1B8-B58F-4E55-A9B4-35F3694AD939}" type="pres">
      <dgm:prSet presAssocID="{0D18DC8C-836A-4C21-B48D-65500B5F54D9}" presName="composite" presStyleCnt="0"/>
      <dgm:spPr/>
    </dgm:pt>
    <dgm:pt modelId="{78A2414A-4DCE-4148-8536-121134293AAD}" type="pres">
      <dgm:prSet presAssocID="{0D18DC8C-836A-4C21-B48D-65500B5F54D9}" presName="background" presStyleLbl="node0" presStyleIdx="1" presStyleCnt="2"/>
      <dgm:spPr/>
    </dgm:pt>
    <dgm:pt modelId="{2D52B0D2-0AB2-41BC-8899-3BCDF4111147}" type="pres">
      <dgm:prSet presAssocID="{0D18DC8C-836A-4C21-B48D-65500B5F54D9}" presName="text" presStyleLbl="fgAcc0" presStyleIdx="1" presStyleCnt="2">
        <dgm:presLayoutVars>
          <dgm:chPref val="3"/>
        </dgm:presLayoutVars>
      </dgm:prSet>
      <dgm:spPr/>
    </dgm:pt>
    <dgm:pt modelId="{4D0D8295-0975-48E6-A965-305BD10E7B44}" type="pres">
      <dgm:prSet presAssocID="{0D18DC8C-836A-4C21-B48D-65500B5F54D9}" presName="hierChild2" presStyleCnt="0"/>
      <dgm:spPr/>
    </dgm:pt>
  </dgm:ptLst>
  <dgm:cxnLst>
    <dgm:cxn modelId="{404C3A36-D824-40E9-807C-64C684310ED6}" type="presOf" srcId="{0D18DC8C-836A-4C21-B48D-65500B5F54D9}" destId="{2D52B0D2-0AB2-41BC-8899-3BCDF4111147}" srcOrd="0" destOrd="0" presId="urn:microsoft.com/office/officeart/2005/8/layout/hierarchy1"/>
    <dgm:cxn modelId="{29E3CB3A-47A1-47AC-A596-9167C0D0B5A5}" type="presOf" srcId="{3F01CAF9-A8B2-4ABD-9B19-13D9495681B1}" destId="{B006A5AA-9BEF-4981-A469-7B310ACE0F47}" srcOrd="0" destOrd="0" presId="urn:microsoft.com/office/officeart/2005/8/layout/hierarchy1"/>
    <dgm:cxn modelId="{71DBB589-1E20-457B-B686-623F319D0690}" srcId="{9A4FAD8C-3C07-42D6-BFF0-82C1D2CF9E0E}" destId="{3F01CAF9-A8B2-4ABD-9B19-13D9495681B1}" srcOrd="0" destOrd="0" parTransId="{7D3DFFBC-6893-49BD-A36A-E3729D65D07F}" sibTransId="{5BF95EA3-D1D0-4875-80F0-D3369EE227F8}"/>
    <dgm:cxn modelId="{406278D1-655D-4FCB-A87C-6609C49CC3BE}" srcId="{9A4FAD8C-3C07-42D6-BFF0-82C1D2CF9E0E}" destId="{0D18DC8C-836A-4C21-B48D-65500B5F54D9}" srcOrd="1" destOrd="0" parTransId="{7C050F02-5B40-49BE-AE01-62004D5BA780}" sibTransId="{1E1CACB6-375D-4E1A-93BF-3428180959D1}"/>
    <dgm:cxn modelId="{92AEA3E9-5F51-406C-9228-51664D57F6B4}" type="presOf" srcId="{9A4FAD8C-3C07-42D6-BFF0-82C1D2CF9E0E}" destId="{BA065122-7E40-4EA5-80B1-FE2642CF5412}" srcOrd="0" destOrd="0" presId="urn:microsoft.com/office/officeart/2005/8/layout/hierarchy1"/>
    <dgm:cxn modelId="{73FAE14A-6FA1-42F8-9D33-1597C99CC897}" type="presParOf" srcId="{BA065122-7E40-4EA5-80B1-FE2642CF5412}" destId="{814F1550-3C5E-4DE5-B0AB-3349B78EB8CE}" srcOrd="0" destOrd="0" presId="urn:microsoft.com/office/officeart/2005/8/layout/hierarchy1"/>
    <dgm:cxn modelId="{B854CE4B-EAB5-43F5-896D-A1B7DB36CEE5}" type="presParOf" srcId="{814F1550-3C5E-4DE5-B0AB-3349B78EB8CE}" destId="{34A20360-FD4B-48FE-894B-785D7E2A13E7}" srcOrd="0" destOrd="0" presId="urn:microsoft.com/office/officeart/2005/8/layout/hierarchy1"/>
    <dgm:cxn modelId="{5256D9AF-DFCE-4CB3-98E1-234CBFFF6958}" type="presParOf" srcId="{34A20360-FD4B-48FE-894B-785D7E2A13E7}" destId="{6C03BE8E-1A9B-44B8-8189-08276D5C39BA}" srcOrd="0" destOrd="0" presId="urn:microsoft.com/office/officeart/2005/8/layout/hierarchy1"/>
    <dgm:cxn modelId="{260D62B6-A6C1-4A12-9328-8691FA09403B}" type="presParOf" srcId="{34A20360-FD4B-48FE-894B-785D7E2A13E7}" destId="{B006A5AA-9BEF-4981-A469-7B310ACE0F47}" srcOrd="1" destOrd="0" presId="urn:microsoft.com/office/officeart/2005/8/layout/hierarchy1"/>
    <dgm:cxn modelId="{55044F08-AE7A-4104-8974-B92B20C32AA1}" type="presParOf" srcId="{814F1550-3C5E-4DE5-B0AB-3349B78EB8CE}" destId="{864CD1F5-EB94-4BB1-9F0E-53F3B2AF9415}" srcOrd="1" destOrd="0" presId="urn:microsoft.com/office/officeart/2005/8/layout/hierarchy1"/>
    <dgm:cxn modelId="{1F1E970D-968F-4FD4-980E-EC91A34D03F7}" type="presParOf" srcId="{BA065122-7E40-4EA5-80B1-FE2642CF5412}" destId="{DAA911BE-41D1-483B-9FD4-57F7802BE385}" srcOrd="1" destOrd="0" presId="urn:microsoft.com/office/officeart/2005/8/layout/hierarchy1"/>
    <dgm:cxn modelId="{14CF4F52-A34E-41F8-B12F-6294C8AECCD3}" type="presParOf" srcId="{DAA911BE-41D1-483B-9FD4-57F7802BE385}" destId="{607AD1B8-B58F-4E55-A9B4-35F3694AD939}" srcOrd="0" destOrd="0" presId="urn:microsoft.com/office/officeart/2005/8/layout/hierarchy1"/>
    <dgm:cxn modelId="{9C6400BC-733C-4ACB-842E-69F60CB277C0}" type="presParOf" srcId="{607AD1B8-B58F-4E55-A9B4-35F3694AD939}" destId="{78A2414A-4DCE-4148-8536-121134293AAD}" srcOrd="0" destOrd="0" presId="urn:microsoft.com/office/officeart/2005/8/layout/hierarchy1"/>
    <dgm:cxn modelId="{5AD6565E-7194-452B-9BD9-93D994795073}" type="presParOf" srcId="{607AD1B8-B58F-4E55-A9B4-35F3694AD939}" destId="{2D52B0D2-0AB2-41BC-8899-3BCDF4111147}" srcOrd="1" destOrd="0" presId="urn:microsoft.com/office/officeart/2005/8/layout/hierarchy1"/>
    <dgm:cxn modelId="{CB925CBA-B3E2-44F6-A5F0-1C0F93838676}" type="presParOf" srcId="{DAA911BE-41D1-483B-9FD4-57F7802BE385}" destId="{4D0D8295-0975-48E6-A965-305BD10E7B4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9CBDC4-7746-4A10-A7E5-E183AD3841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E554C4-7A7E-4754-A53B-F10AD92DC4E2}">
      <dgm:prSet/>
      <dgm:spPr/>
      <dgm:t>
        <a:bodyPr/>
        <a:lstStyle/>
        <a:p>
          <a:pPr>
            <a:lnSpc>
              <a:spcPct val="100000"/>
            </a:lnSpc>
          </a:pPr>
          <a:r>
            <a:rPr lang="en-SG"/>
            <a:t>Logistic Regression</a:t>
          </a:r>
          <a:endParaRPr lang="en-US"/>
        </a:p>
      </dgm:t>
    </dgm:pt>
    <dgm:pt modelId="{D4497CCE-0A52-4705-9477-7B1D46394900}" type="parTrans" cxnId="{13784452-934F-4881-A2C0-08BF86180551}">
      <dgm:prSet/>
      <dgm:spPr/>
      <dgm:t>
        <a:bodyPr/>
        <a:lstStyle/>
        <a:p>
          <a:endParaRPr lang="en-US"/>
        </a:p>
      </dgm:t>
    </dgm:pt>
    <dgm:pt modelId="{B44EDBB3-CD2A-4C7F-915F-8467F70B2B02}" type="sibTrans" cxnId="{13784452-934F-4881-A2C0-08BF86180551}">
      <dgm:prSet/>
      <dgm:spPr/>
      <dgm:t>
        <a:bodyPr/>
        <a:lstStyle/>
        <a:p>
          <a:endParaRPr lang="en-US"/>
        </a:p>
      </dgm:t>
    </dgm:pt>
    <dgm:pt modelId="{74431C38-6C42-4F67-8BE7-F0356A79BE4D}">
      <dgm:prSet/>
      <dgm:spPr/>
      <dgm:t>
        <a:bodyPr/>
        <a:lstStyle/>
        <a:p>
          <a:pPr>
            <a:lnSpc>
              <a:spcPct val="100000"/>
            </a:lnSpc>
          </a:pPr>
          <a:r>
            <a:rPr lang="en-SG"/>
            <a:t>Decision Tree</a:t>
          </a:r>
          <a:endParaRPr lang="en-US"/>
        </a:p>
      </dgm:t>
    </dgm:pt>
    <dgm:pt modelId="{32311604-0B26-4851-B564-292C0ECE5A25}" type="parTrans" cxnId="{8DA1A7FA-94A9-442E-B8F2-3CA6EF9AAB01}">
      <dgm:prSet/>
      <dgm:spPr/>
      <dgm:t>
        <a:bodyPr/>
        <a:lstStyle/>
        <a:p>
          <a:endParaRPr lang="en-US"/>
        </a:p>
      </dgm:t>
    </dgm:pt>
    <dgm:pt modelId="{C7904648-202A-4AB3-BF74-B1649541EE3E}" type="sibTrans" cxnId="{8DA1A7FA-94A9-442E-B8F2-3CA6EF9AAB01}">
      <dgm:prSet/>
      <dgm:spPr/>
      <dgm:t>
        <a:bodyPr/>
        <a:lstStyle/>
        <a:p>
          <a:endParaRPr lang="en-US"/>
        </a:p>
      </dgm:t>
    </dgm:pt>
    <dgm:pt modelId="{C67F8F9A-945B-4CF0-9AF3-140D0F67B3BD}">
      <dgm:prSet/>
      <dgm:spPr/>
      <dgm:t>
        <a:bodyPr/>
        <a:lstStyle/>
        <a:p>
          <a:pPr>
            <a:lnSpc>
              <a:spcPct val="100000"/>
            </a:lnSpc>
          </a:pPr>
          <a:r>
            <a:rPr lang="en-SG"/>
            <a:t>Multilayer Perceptron Neural Network (MLP)</a:t>
          </a:r>
          <a:endParaRPr lang="en-US"/>
        </a:p>
      </dgm:t>
    </dgm:pt>
    <dgm:pt modelId="{38B9A1DC-188F-44A6-9F84-5911B49111FA}" type="parTrans" cxnId="{673F558F-172F-467A-91AC-DD5CF38684BE}">
      <dgm:prSet/>
      <dgm:spPr/>
      <dgm:t>
        <a:bodyPr/>
        <a:lstStyle/>
        <a:p>
          <a:endParaRPr lang="en-US"/>
        </a:p>
      </dgm:t>
    </dgm:pt>
    <dgm:pt modelId="{67A3E50D-7833-46D9-8D65-AEA575FBB721}" type="sibTrans" cxnId="{673F558F-172F-467A-91AC-DD5CF38684BE}">
      <dgm:prSet/>
      <dgm:spPr/>
      <dgm:t>
        <a:bodyPr/>
        <a:lstStyle/>
        <a:p>
          <a:endParaRPr lang="en-US"/>
        </a:p>
      </dgm:t>
    </dgm:pt>
    <dgm:pt modelId="{EBD197F9-7056-41BE-AC0F-6C8E6FE106F1}" type="pres">
      <dgm:prSet presAssocID="{819CBDC4-7746-4A10-A7E5-E183AD3841B6}" presName="root" presStyleCnt="0">
        <dgm:presLayoutVars>
          <dgm:dir/>
          <dgm:resizeHandles val="exact"/>
        </dgm:presLayoutVars>
      </dgm:prSet>
      <dgm:spPr/>
    </dgm:pt>
    <dgm:pt modelId="{937862D4-14F0-4FD6-8407-70D3EE7639D7}" type="pres">
      <dgm:prSet presAssocID="{07E554C4-7A7E-4754-A53B-F10AD92DC4E2}" presName="compNode" presStyleCnt="0"/>
      <dgm:spPr/>
    </dgm:pt>
    <dgm:pt modelId="{13DF1424-186D-4A90-82B6-6BFC07666710}" type="pres">
      <dgm:prSet presAssocID="{07E554C4-7A7E-4754-A53B-F10AD92DC4E2}" presName="bgRect" presStyleLbl="bgShp" presStyleIdx="0" presStyleCnt="3"/>
      <dgm:spPr/>
    </dgm:pt>
    <dgm:pt modelId="{3B4A7859-5732-48E5-B8DA-039CED4A1610}" type="pres">
      <dgm:prSet presAssocID="{07E554C4-7A7E-4754-A53B-F10AD92DC4E2}" presName="iconRect" presStyleLbl="node1" presStyleIdx="0" presStyleCnt="3"/>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Bar chart"/>
        </a:ext>
      </dgm:extLst>
    </dgm:pt>
    <dgm:pt modelId="{B0682895-1F52-432D-9FE7-82B30F2FF93F}" type="pres">
      <dgm:prSet presAssocID="{07E554C4-7A7E-4754-A53B-F10AD92DC4E2}" presName="spaceRect" presStyleCnt="0"/>
      <dgm:spPr/>
    </dgm:pt>
    <dgm:pt modelId="{F8C3E744-8080-49C8-9D0F-6733627FEC28}" type="pres">
      <dgm:prSet presAssocID="{07E554C4-7A7E-4754-A53B-F10AD92DC4E2}" presName="parTx" presStyleLbl="revTx" presStyleIdx="0" presStyleCnt="3">
        <dgm:presLayoutVars>
          <dgm:chMax val="0"/>
          <dgm:chPref val="0"/>
        </dgm:presLayoutVars>
      </dgm:prSet>
      <dgm:spPr/>
    </dgm:pt>
    <dgm:pt modelId="{A4470777-7C49-4F57-B67C-036ED7E7803D}" type="pres">
      <dgm:prSet presAssocID="{B44EDBB3-CD2A-4C7F-915F-8467F70B2B02}" presName="sibTrans" presStyleCnt="0"/>
      <dgm:spPr/>
    </dgm:pt>
    <dgm:pt modelId="{82CDDA55-B7DE-477A-89EB-AE30563FA5EE}" type="pres">
      <dgm:prSet presAssocID="{74431C38-6C42-4F67-8BE7-F0356A79BE4D}" presName="compNode" presStyleCnt="0"/>
      <dgm:spPr/>
    </dgm:pt>
    <dgm:pt modelId="{98DFA9A9-1595-4A60-9F24-6076EEB918E3}" type="pres">
      <dgm:prSet presAssocID="{74431C38-6C42-4F67-8BE7-F0356A79BE4D}" presName="bgRect" presStyleLbl="bgShp" presStyleIdx="1" presStyleCnt="3"/>
      <dgm:spPr/>
    </dgm:pt>
    <dgm:pt modelId="{5DBB7D28-2A2D-46E4-B7CC-4234032E4DAC}" type="pres">
      <dgm:prSet presAssocID="{74431C38-6C42-4F67-8BE7-F0356A79BE4D}" presName="iconRect" presStyleLbl="node1" presStyleIdx="1" presStyleCnt="3"/>
      <dgm:spPr>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Checkmark"/>
        </a:ext>
      </dgm:extLst>
    </dgm:pt>
    <dgm:pt modelId="{200E3489-3A70-40BD-8C6A-85E3D691D620}" type="pres">
      <dgm:prSet presAssocID="{74431C38-6C42-4F67-8BE7-F0356A79BE4D}" presName="spaceRect" presStyleCnt="0"/>
      <dgm:spPr/>
    </dgm:pt>
    <dgm:pt modelId="{0309AB69-D111-4D83-B466-336F4C1807A8}" type="pres">
      <dgm:prSet presAssocID="{74431C38-6C42-4F67-8BE7-F0356A79BE4D}" presName="parTx" presStyleLbl="revTx" presStyleIdx="1" presStyleCnt="3">
        <dgm:presLayoutVars>
          <dgm:chMax val="0"/>
          <dgm:chPref val="0"/>
        </dgm:presLayoutVars>
      </dgm:prSet>
      <dgm:spPr/>
    </dgm:pt>
    <dgm:pt modelId="{47E2A571-948A-42BC-9903-84EF2AD4F4AD}" type="pres">
      <dgm:prSet presAssocID="{C7904648-202A-4AB3-BF74-B1649541EE3E}" presName="sibTrans" presStyleCnt="0"/>
      <dgm:spPr/>
    </dgm:pt>
    <dgm:pt modelId="{1EDFEA56-10DE-4D29-B484-D53686555AA8}" type="pres">
      <dgm:prSet presAssocID="{C67F8F9A-945B-4CF0-9AF3-140D0F67B3BD}" presName="compNode" presStyleCnt="0"/>
      <dgm:spPr/>
    </dgm:pt>
    <dgm:pt modelId="{BE84C22F-661A-4423-9EF5-1FA1B41CD3CB}" type="pres">
      <dgm:prSet presAssocID="{C67F8F9A-945B-4CF0-9AF3-140D0F67B3BD}" presName="bgRect" presStyleLbl="bgShp" presStyleIdx="2" presStyleCnt="3"/>
      <dgm:spPr/>
    </dgm:pt>
    <dgm:pt modelId="{7C83FABB-E624-4A7A-AAD1-56D545D6756E}" type="pres">
      <dgm:prSet presAssocID="{C67F8F9A-945B-4CF0-9AF3-140D0F67B3BD}" presName="iconRect" presStyleLbl="node1" presStyleIdx="2" presStyleCnt="3"/>
      <dgm:spPr>
        <a:blipFill rotWithShape="1">
          <a:blip xmlns:r="http://schemas.openxmlformats.org/officeDocument/2006/relationships" r:embed="rId3"/>
          <a:srcRect/>
          <a:stretch>
            <a:fillRect l="-2000" r="-2000"/>
          </a:stretch>
        </a:blipFill>
        <a:ln>
          <a:noFill/>
        </a:ln>
      </dgm:spPr>
      <dgm:extLst>
        <a:ext uri="{E40237B7-FDA0-4F09-8148-C483321AD2D9}">
          <dgm14:cNvPr xmlns:dgm14="http://schemas.microsoft.com/office/drawing/2010/diagram" id="0" name="" descr="Network Diagram"/>
        </a:ext>
      </dgm:extLst>
    </dgm:pt>
    <dgm:pt modelId="{C2F61350-8245-4803-BA21-0B86B622D329}" type="pres">
      <dgm:prSet presAssocID="{C67F8F9A-945B-4CF0-9AF3-140D0F67B3BD}" presName="spaceRect" presStyleCnt="0"/>
      <dgm:spPr/>
    </dgm:pt>
    <dgm:pt modelId="{37A8AA95-4AA0-4D02-AEDD-1553659D9DEB}" type="pres">
      <dgm:prSet presAssocID="{C67F8F9A-945B-4CF0-9AF3-140D0F67B3BD}" presName="parTx" presStyleLbl="revTx" presStyleIdx="2" presStyleCnt="3">
        <dgm:presLayoutVars>
          <dgm:chMax val="0"/>
          <dgm:chPref val="0"/>
        </dgm:presLayoutVars>
      </dgm:prSet>
      <dgm:spPr/>
    </dgm:pt>
  </dgm:ptLst>
  <dgm:cxnLst>
    <dgm:cxn modelId="{245F161B-EACA-4389-AD1F-D99A92E3686D}" type="presOf" srcId="{74431C38-6C42-4F67-8BE7-F0356A79BE4D}" destId="{0309AB69-D111-4D83-B466-336F4C1807A8}" srcOrd="0" destOrd="0" presId="urn:microsoft.com/office/officeart/2018/2/layout/IconVerticalSolidList"/>
    <dgm:cxn modelId="{0C51FE36-0D51-4AAB-9C20-7FF4CA5744C1}" type="presOf" srcId="{819CBDC4-7746-4A10-A7E5-E183AD3841B6}" destId="{EBD197F9-7056-41BE-AC0F-6C8E6FE106F1}" srcOrd="0" destOrd="0" presId="urn:microsoft.com/office/officeart/2018/2/layout/IconVerticalSolidList"/>
    <dgm:cxn modelId="{13784452-934F-4881-A2C0-08BF86180551}" srcId="{819CBDC4-7746-4A10-A7E5-E183AD3841B6}" destId="{07E554C4-7A7E-4754-A53B-F10AD92DC4E2}" srcOrd="0" destOrd="0" parTransId="{D4497CCE-0A52-4705-9477-7B1D46394900}" sibTransId="{B44EDBB3-CD2A-4C7F-915F-8467F70B2B02}"/>
    <dgm:cxn modelId="{B7C86077-29AF-4CDE-B518-7F7105C5472B}" type="presOf" srcId="{C67F8F9A-945B-4CF0-9AF3-140D0F67B3BD}" destId="{37A8AA95-4AA0-4D02-AEDD-1553659D9DEB}" srcOrd="0" destOrd="0" presId="urn:microsoft.com/office/officeart/2018/2/layout/IconVerticalSolidList"/>
    <dgm:cxn modelId="{B14AB28B-254B-43C4-93D4-EA357B9B07AA}" type="presOf" srcId="{07E554C4-7A7E-4754-A53B-F10AD92DC4E2}" destId="{F8C3E744-8080-49C8-9D0F-6733627FEC28}" srcOrd="0" destOrd="0" presId="urn:microsoft.com/office/officeart/2018/2/layout/IconVerticalSolidList"/>
    <dgm:cxn modelId="{673F558F-172F-467A-91AC-DD5CF38684BE}" srcId="{819CBDC4-7746-4A10-A7E5-E183AD3841B6}" destId="{C67F8F9A-945B-4CF0-9AF3-140D0F67B3BD}" srcOrd="2" destOrd="0" parTransId="{38B9A1DC-188F-44A6-9F84-5911B49111FA}" sibTransId="{67A3E50D-7833-46D9-8D65-AEA575FBB721}"/>
    <dgm:cxn modelId="{8DA1A7FA-94A9-442E-B8F2-3CA6EF9AAB01}" srcId="{819CBDC4-7746-4A10-A7E5-E183AD3841B6}" destId="{74431C38-6C42-4F67-8BE7-F0356A79BE4D}" srcOrd="1" destOrd="0" parTransId="{32311604-0B26-4851-B564-292C0ECE5A25}" sibTransId="{C7904648-202A-4AB3-BF74-B1649541EE3E}"/>
    <dgm:cxn modelId="{285AF198-FD69-46A6-B6D7-E19D24DAF6EF}" type="presParOf" srcId="{EBD197F9-7056-41BE-AC0F-6C8E6FE106F1}" destId="{937862D4-14F0-4FD6-8407-70D3EE7639D7}" srcOrd="0" destOrd="0" presId="urn:microsoft.com/office/officeart/2018/2/layout/IconVerticalSolidList"/>
    <dgm:cxn modelId="{333C4A3F-25E0-4A51-8D4B-9952597C0C02}" type="presParOf" srcId="{937862D4-14F0-4FD6-8407-70D3EE7639D7}" destId="{13DF1424-186D-4A90-82B6-6BFC07666710}" srcOrd="0" destOrd="0" presId="urn:microsoft.com/office/officeart/2018/2/layout/IconVerticalSolidList"/>
    <dgm:cxn modelId="{D339FBE1-B524-439A-A4B5-553D95D038DE}" type="presParOf" srcId="{937862D4-14F0-4FD6-8407-70D3EE7639D7}" destId="{3B4A7859-5732-48E5-B8DA-039CED4A1610}" srcOrd="1" destOrd="0" presId="urn:microsoft.com/office/officeart/2018/2/layout/IconVerticalSolidList"/>
    <dgm:cxn modelId="{09B3276B-8D34-4886-B516-6631159D4939}" type="presParOf" srcId="{937862D4-14F0-4FD6-8407-70D3EE7639D7}" destId="{B0682895-1F52-432D-9FE7-82B30F2FF93F}" srcOrd="2" destOrd="0" presId="urn:microsoft.com/office/officeart/2018/2/layout/IconVerticalSolidList"/>
    <dgm:cxn modelId="{AE6F378B-C8D9-46B7-8282-24258BFFB09C}" type="presParOf" srcId="{937862D4-14F0-4FD6-8407-70D3EE7639D7}" destId="{F8C3E744-8080-49C8-9D0F-6733627FEC28}" srcOrd="3" destOrd="0" presId="urn:microsoft.com/office/officeart/2018/2/layout/IconVerticalSolidList"/>
    <dgm:cxn modelId="{181FD4B8-4DF8-49D6-8C2C-5430D53A6C47}" type="presParOf" srcId="{EBD197F9-7056-41BE-AC0F-6C8E6FE106F1}" destId="{A4470777-7C49-4F57-B67C-036ED7E7803D}" srcOrd="1" destOrd="0" presId="urn:microsoft.com/office/officeart/2018/2/layout/IconVerticalSolidList"/>
    <dgm:cxn modelId="{5B6DD097-414E-4678-A725-5EFE8EC8187B}" type="presParOf" srcId="{EBD197F9-7056-41BE-AC0F-6C8E6FE106F1}" destId="{82CDDA55-B7DE-477A-89EB-AE30563FA5EE}" srcOrd="2" destOrd="0" presId="urn:microsoft.com/office/officeart/2018/2/layout/IconVerticalSolidList"/>
    <dgm:cxn modelId="{DDB72F70-FDA3-44DC-A133-5A53DF2B9D9A}" type="presParOf" srcId="{82CDDA55-B7DE-477A-89EB-AE30563FA5EE}" destId="{98DFA9A9-1595-4A60-9F24-6076EEB918E3}" srcOrd="0" destOrd="0" presId="urn:microsoft.com/office/officeart/2018/2/layout/IconVerticalSolidList"/>
    <dgm:cxn modelId="{F67377AB-2341-409B-BAA0-0BB6AF502A15}" type="presParOf" srcId="{82CDDA55-B7DE-477A-89EB-AE30563FA5EE}" destId="{5DBB7D28-2A2D-46E4-B7CC-4234032E4DAC}" srcOrd="1" destOrd="0" presId="urn:microsoft.com/office/officeart/2018/2/layout/IconVerticalSolidList"/>
    <dgm:cxn modelId="{61E971BE-2635-488F-BAB9-43AB1BB5A10B}" type="presParOf" srcId="{82CDDA55-B7DE-477A-89EB-AE30563FA5EE}" destId="{200E3489-3A70-40BD-8C6A-85E3D691D620}" srcOrd="2" destOrd="0" presId="urn:microsoft.com/office/officeart/2018/2/layout/IconVerticalSolidList"/>
    <dgm:cxn modelId="{4223D733-D27A-4D51-9459-2EC31BB81ED8}" type="presParOf" srcId="{82CDDA55-B7DE-477A-89EB-AE30563FA5EE}" destId="{0309AB69-D111-4D83-B466-336F4C1807A8}" srcOrd="3" destOrd="0" presId="urn:microsoft.com/office/officeart/2018/2/layout/IconVerticalSolidList"/>
    <dgm:cxn modelId="{F1D86DC1-2344-4EC1-851D-3BEE279682C5}" type="presParOf" srcId="{EBD197F9-7056-41BE-AC0F-6C8E6FE106F1}" destId="{47E2A571-948A-42BC-9903-84EF2AD4F4AD}" srcOrd="3" destOrd="0" presId="urn:microsoft.com/office/officeart/2018/2/layout/IconVerticalSolidList"/>
    <dgm:cxn modelId="{C5702D0B-780C-4695-BB1A-DDA932616A65}" type="presParOf" srcId="{EBD197F9-7056-41BE-AC0F-6C8E6FE106F1}" destId="{1EDFEA56-10DE-4D29-B484-D53686555AA8}" srcOrd="4" destOrd="0" presId="urn:microsoft.com/office/officeart/2018/2/layout/IconVerticalSolidList"/>
    <dgm:cxn modelId="{0F42F7EA-4547-4A41-BF97-5AED74AF2311}" type="presParOf" srcId="{1EDFEA56-10DE-4D29-B484-D53686555AA8}" destId="{BE84C22F-661A-4423-9EF5-1FA1B41CD3CB}" srcOrd="0" destOrd="0" presId="urn:microsoft.com/office/officeart/2018/2/layout/IconVerticalSolidList"/>
    <dgm:cxn modelId="{12DD53D9-07EC-4FA6-A14C-8706AC5BC849}" type="presParOf" srcId="{1EDFEA56-10DE-4D29-B484-D53686555AA8}" destId="{7C83FABB-E624-4A7A-AAD1-56D545D6756E}" srcOrd="1" destOrd="0" presId="urn:microsoft.com/office/officeart/2018/2/layout/IconVerticalSolidList"/>
    <dgm:cxn modelId="{A999C873-22B8-4362-AC3B-E71B1C00DA02}" type="presParOf" srcId="{1EDFEA56-10DE-4D29-B484-D53686555AA8}" destId="{C2F61350-8245-4803-BA21-0B86B622D329}" srcOrd="2" destOrd="0" presId="urn:microsoft.com/office/officeart/2018/2/layout/IconVerticalSolidList"/>
    <dgm:cxn modelId="{FC65690D-ABD0-42B2-8FA7-AEDD4F8742F1}" type="presParOf" srcId="{1EDFEA56-10DE-4D29-B484-D53686555AA8}" destId="{37A8AA95-4AA0-4D02-AEDD-1553659D9DE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A281B-0837-429D-A4D5-A56007C52E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5A645-768E-4B0B-A522-D826962AC4EE}">
      <dgm:prSet/>
      <dgm:spPr/>
      <dgm:t>
        <a:bodyPr/>
        <a:lstStyle/>
        <a:p>
          <a:pPr rtl="0"/>
          <a:r>
            <a:rPr lang="en-SG"/>
            <a:t>Our dependent variable ('Attrition')</a:t>
          </a:r>
          <a:r>
            <a:rPr lang="en-SG">
              <a:latin typeface="Avenir Next LT Pro Light" panose="02020404030301010803"/>
            </a:rPr>
            <a:t> has</a:t>
          </a:r>
          <a:r>
            <a:rPr lang="en-SG"/>
            <a:t> a binary </a:t>
          </a:r>
          <a:r>
            <a:rPr lang="en-SG">
              <a:latin typeface="Avenir Next LT Pro Light" panose="02020404030301010803"/>
            </a:rPr>
            <a:t>outcome</a:t>
          </a:r>
          <a:endParaRPr lang="en-US"/>
        </a:p>
      </dgm:t>
    </dgm:pt>
    <dgm:pt modelId="{D93FFDE3-0494-465B-A430-9F3C6E83C182}" type="parTrans" cxnId="{F32957EE-9E33-45A6-893D-684A1C8D0D57}">
      <dgm:prSet/>
      <dgm:spPr/>
      <dgm:t>
        <a:bodyPr/>
        <a:lstStyle/>
        <a:p>
          <a:endParaRPr lang="en-US"/>
        </a:p>
      </dgm:t>
    </dgm:pt>
    <dgm:pt modelId="{267073B1-75CE-4225-A5E7-E44609E0D33C}" type="sibTrans" cxnId="{F32957EE-9E33-45A6-893D-684A1C8D0D57}">
      <dgm:prSet/>
      <dgm:spPr/>
      <dgm:t>
        <a:bodyPr/>
        <a:lstStyle/>
        <a:p>
          <a:endParaRPr lang="en-US"/>
        </a:p>
      </dgm:t>
    </dgm:pt>
    <dgm:pt modelId="{F81B9740-F599-4FB9-A33D-64BCB2FCABD4}">
      <dgm:prSet/>
      <dgm:spPr/>
      <dgm:t>
        <a:bodyPr/>
        <a:lstStyle/>
        <a:p>
          <a:pPr rtl="0"/>
          <a:r>
            <a:rPr lang="en-SG"/>
            <a:t>Logistic Regression models a binary outcome, suitable for our dataset</a:t>
          </a:r>
          <a:r>
            <a:rPr lang="en-SG">
              <a:latin typeface="Avenir Next LT Pro Light" panose="02020404030301010803"/>
            </a:rPr>
            <a:t> (relatively better than linear regression)</a:t>
          </a:r>
          <a:endParaRPr lang="en-US"/>
        </a:p>
      </dgm:t>
    </dgm:pt>
    <dgm:pt modelId="{23D77AFE-9EC2-484C-B5C8-35A3B609AE6E}" type="parTrans" cxnId="{0EECDCAA-337A-4CE2-ADDC-6FCAA74B5604}">
      <dgm:prSet/>
      <dgm:spPr/>
      <dgm:t>
        <a:bodyPr/>
        <a:lstStyle/>
        <a:p>
          <a:endParaRPr lang="en-US"/>
        </a:p>
      </dgm:t>
    </dgm:pt>
    <dgm:pt modelId="{1AFFD9A2-1A7E-4C1B-9AB1-9A15B1721A83}" type="sibTrans" cxnId="{0EECDCAA-337A-4CE2-ADDC-6FCAA74B5604}">
      <dgm:prSet/>
      <dgm:spPr/>
      <dgm:t>
        <a:bodyPr/>
        <a:lstStyle/>
        <a:p>
          <a:endParaRPr lang="en-US"/>
        </a:p>
      </dgm:t>
    </dgm:pt>
    <dgm:pt modelId="{06135023-5E04-4047-9170-F0133EA595B6}">
      <dgm:prSet/>
      <dgm:spPr/>
      <dgm:t>
        <a:bodyPr/>
        <a:lstStyle/>
        <a:p>
          <a:r>
            <a:rPr lang="en-SG"/>
            <a:t>Numeric data are used for this model as independent variable to predict 'Attrition', our dependent variable</a:t>
          </a:r>
          <a:endParaRPr lang="en-US"/>
        </a:p>
      </dgm:t>
    </dgm:pt>
    <dgm:pt modelId="{5823AA33-C1C0-4442-849E-629CC24B28E0}" type="parTrans" cxnId="{A489C43C-987C-43B0-904A-FBFA449AC0EB}">
      <dgm:prSet/>
      <dgm:spPr/>
      <dgm:t>
        <a:bodyPr/>
        <a:lstStyle/>
        <a:p>
          <a:endParaRPr lang="en-US"/>
        </a:p>
      </dgm:t>
    </dgm:pt>
    <dgm:pt modelId="{DDFAEB4D-8A4E-4AB4-8613-22D304B66628}" type="sibTrans" cxnId="{A489C43C-987C-43B0-904A-FBFA449AC0EB}">
      <dgm:prSet/>
      <dgm:spPr/>
      <dgm:t>
        <a:bodyPr/>
        <a:lstStyle/>
        <a:p>
          <a:endParaRPr lang="en-US"/>
        </a:p>
      </dgm:t>
    </dgm:pt>
    <dgm:pt modelId="{B333A943-C4AE-4E4E-AC97-84948B63D252}" type="pres">
      <dgm:prSet presAssocID="{E40A281B-0837-429D-A4D5-A56007C52E8D}" presName="root" presStyleCnt="0">
        <dgm:presLayoutVars>
          <dgm:dir/>
          <dgm:resizeHandles val="exact"/>
        </dgm:presLayoutVars>
      </dgm:prSet>
      <dgm:spPr/>
    </dgm:pt>
    <dgm:pt modelId="{2A90073C-1E04-4386-896D-99C01EDEF257}" type="pres">
      <dgm:prSet presAssocID="{E145A645-768E-4B0B-A522-D826962AC4EE}" presName="compNode" presStyleCnt="0"/>
      <dgm:spPr/>
    </dgm:pt>
    <dgm:pt modelId="{403FB85A-24BD-4E9F-AE9E-2D86CD878956}" type="pres">
      <dgm:prSet presAssocID="{E145A645-768E-4B0B-A522-D826962AC4EE}" presName="bgRect" presStyleLbl="bgShp" presStyleIdx="0" presStyleCnt="3"/>
      <dgm:spPr/>
    </dgm:pt>
    <dgm:pt modelId="{78EBDA98-E5C9-4CC4-B52B-CDC715444D0E}" type="pres">
      <dgm:prSet presAssocID="{E145A645-768E-4B0B-A522-D826962AC4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8448327-FBB3-4E61-815B-F5256884161C}" type="pres">
      <dgm:prSet presAssocID="{E145A645-768E-4B0B-A522-D826962AC4EE}" presName="spaceRect" presStyleCnt="0"/>
      <dgm:spPr/>
    </dgm:pt>
    <dgm:pt modelId="{41813AD6-39C0-44A2-8E9E-F01993D36CAA}" type="pres">
      <dgm:prSet presAssocID="{E145A645-768E-4B0B-A522-D826962AC4EE}" presName="parTx" presStyleLbl="revTx" presStyleIdx="0" presStyleCnt="3">
        <dgm:presLayoutVars>
          <dgm:chMax val="0"/>
          <dgm:chPref val="0"/>
        </dgm:presLayoutVars>
      </dgm:prSet>
      <dgm:spPr/>
    </dgm:pt>
    <dgm:pt modelId="{41A5C4CD-9591-43BF-9555-AE33FBCA2F19}" type="pres">
      <dgm:prSet presAssocID="{267073B1-75CE-4225-A5E7-E44609E0D33C}" presName="sibTrans" presStyleCnt="0"/>
      <dgm:spPr/>
    </dgm:pt>
    <dgm:pt modelId="{C00A5CBB-151F-4611-8602-9BD7D6FC4A00}" type="pres">
      <dgm:prSet presAssocID="{F81B9740-F599-4FB9-A33D-64BCB2FCABD4}" presName="compNode" presStyleCnt="0"/>
      <dgm:spPr/>
    </dgm:pt>
    <dgm:pt modelId="{E250F5BE-54C1-44F5-B690-48BFE3F18168}" type="pres">
      <dgm:prSet presAssocID="{F81B9740-F599-4FB9-A33D-64BCB2FCABD4}" presName="bgRect" presStyleLbl="bgShp" presStyleIdx="1" presStyleCnt="3"/>
      <dgm:spPr/>
    </dgm:pt>
    <dgm:pt modelId="{A703F70F-F353-4409-899A-794D114CDBAD}" type="pres">
      <dgm:prSet presAssocID="{F81B9740-F599-4FB9-A33D-64BCB2FCAB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D782136-008A-45BB-B5B4-2F9A9F19EFF0}" type="pres">
      <dgm:prSet presAssocID="{F81B9740-F599-4FB9-A33D-64BCB2FCABD4}" presName="spaceRect" presStyleCnt="0"/>
      <dgm:spPr/>
    </dgm:pt>
    <dgm:pt modelId="{C984CE9E-BC7E-488A-B2BA-328C57562CD7}" type="pres">
      <dgm:prSet presAssocID="{F81B9740-F599-4FB9-A33D-64BCB2FCABD4}" presName="parTx" presStyleLbl="revTx" presStyleIdx="1" presStyleCnt="3">
        <dgm:presLayoutVars>
          <dgm:chMax val="0"/>
          <dgm:chPref val="0"/>
        </dgm:presLayoutVars>
      </dgm:prSet>
      <dgm:spPr/>
    </dgm:pt>
    <dgm:pt modelId="{566843A5-63D3-4667-B827-A7C9570CD9EE}" type="pres">
      <dgm:prSet presAssocID="{1AFFD9A2-1A7E-4C1B-9AB1-9A15B1721A83}" presName="sibTrans" presStyleCnt="0"/>
      <dgm:spPr/>
    </dgm:pt>
    <dgm:pt modelId="{3191675F-825C-41AF-8CCA-7B907434A4D7}" type="pres">
      <dgm:prSet presAssocID="{06135023-5E04-4047-9170-F0133EA595B6}" presName="compNode" presStyleCnt="0"/>
      <dgm:spPr/>
    </dgm:pt>
    <dgm:pt modelId="{0C19F3F1-C479-494A-8AB0-A7B3136A21F8}" type="pres">
      <dgm:prSet presAssocID="{06135023-5E04-4047-9170-F0133EA595B6}" presName="bgRect" presStyleLbl="bgShp" presStyleIdx="2" presStyleCnt="3"/>
      <dgm:spPr/>
    </dgm:pt>
    <dgm:pt modelId="{7B4F70FB-7204-458B-B40F-6D35C7C02817}" type="pres">
      <dgm:prSet presAssocID="{06135023-5E04-4047-9170-F0133EA595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DFD71B86-4D48-471B-AFD7-5CBDBB5388AD}" type="pres">
      <dgm:prSet presAssocID="{06135023-5E04-4047-9170-F0133EA595B6}" presName="spaceRect" presStyleCnt="0"/>
      <dgm:spPr/>
    </dgm:pt>
    <dgm:pt modelId="{8CAD2565-D994-4160-B835-5BB35EEB5D44}" type="pres">
      <dgm:prSet presAssocID="{06135023-5E04-4047-9170-F0133EA595B6}" presName="parTx" presStyleLbl="revTx" presStyleIdx="2" presStyleCnt="3">
        <dgm:presLayoutVars>
          <dgm:chMax val="0"/>
          <dgm:chPref val="0"/>
        </dgm:presLayoutVars>
      </dgm:prSet>
      <dgm:spPr/>
    </dgm:pt>
  </dgm:ptLst>
  <dgm:cxnLst>
    <dgm:cxn modelId="{A489C43C-987C-43B0-904A-FBFA449AC0EB}" srcId="{E40A281B-0837-429D-A4D5-A56007C52E8D}" destId="{06135023-5E04-4047-9170-F0133EA595B6}" srcOrd="2" destOrd="0" parTransId="{5823AA33-C1C0-4442-849E-629CC24B28E0}" sibTransId="{DDFAEB4D-8A4E-4AB4-8613-22D304B66628}"/>
    <dgm:cxn modelId="{0EECDCAA-337A-4CE2-ADDC-6FCAA74B5604}" srcId="{E40A281B-0837-429D-A4D5-A56007C52E8D}" destId="{F81B9740-F599-4FB9-A33D-64BCB2FCABD4}" srcOrd="1" destOrd="0" parTransId="{23D77AFE-9EC2-484C-B5C8-35A3B609AE6E}" sibTransId="{1AFFD9A2-1A7E-4C1B-9AB1-9A15B1721A83}"/>
    <dgm:cxn modelId="{839883C2-7DC3-4CD0-B62E-FFB3BC1D0B2B}" type="presOf" srcId="{E40A281B-0837-429D-A4D5-A56007C52E8D}" destId="{B333A943-C4AE-4E4E-AC97-84948B63D252}" srcOrd="0" destOrd="0" presId="urn:microsoft.com/office/officeart/2018/2/layout/IconVerticalSolidList"/>
    <dgm:cxn modelId="{28770AD3-2FE7-4A66-A9AE-86CF44ACB4DF}" type="presOf" srcId="{F81B9740-F599-4FB9-A33D-64BCB2FCABD4}" destId="{C984CE9E-BC7E-488A-B2BA-328C57562CD7}" srcOrd="0" destOrd="0" presId="urn:microsoft.com/office/officeart/2018/2/layout/IconVerticalSolidList"/>
    <dgm:cxn modelId="{70222AE6-A3B2-49F7-94DA-7023B200C0F3}" type="presOf" srcId="{06135023-5E04-4047-9170-F0133EA595B6}" destId="{8CAD2565-D994-4160-B835-5BB35EEB5D44}" srcOrd="0" destOrd="0" presId="urn:microsoft.com/office/officeart/2018/2/layout/IconVerticalSolidList"/>
    <dgm:cxn modelId="{D59894EC-5636-49A8-A267-FE4E3A74C58E}" type="presOf" srcId="{E145A645-768E-4B0B-A522-D826962AC4EE}" destId="{41813AD6-39C0-44A2-8E9E-F01993D36CAA}" srcOrd="0" destOrd="0" presId="urn:microsoft.com/office/officeart/2018/2/layout/IconVerticalSolidList"/>
    <dgm:cxn modelId="{F32957EE-9E33-45A6-893D-684A1C8D0D57}" srcId="{E40A281B-0837-429D-A4D5-A56007C52E8D}" destId="{E145A645-768E-4B0B-A522-D826962AC4EE}" srcOrd="0" destOrd="0" parTransId="{D93FFDE3-0494-465B-A430-9F3C6E83C182}" sibTransId="{267073B1-75CE-4225-A5E7-E44609E0D33C}"/>
    <dgm:cxn modelId="{6F40D8C0-EF00-49EC-A3F9-B7514CBB6A7A}" type="presParOf" srcId="{B333A943-C4AE-4E4E-AC97-84948B63D252}" destId="{2A90073C-1E04-4386-896D-99C01EDEF257}" srcOrd="0" destOrd="0" presId="urn:microsoft.com/office/officeart/2018/2/layout/IconVerticalSolidList"/>
    <dgm:cxn modelId="{E45CAEA1-F196-4F87-87CD-330B524D997E}" type="presParOf" srcId="{2A90073C-1E04-4386-896D-99C01EDEF257}" destId="{403FB85A-24BD-4E9F-AE9E-2D86CD878956}" srcOrd="0" destOrd="0" presId="urn:microsoft.com/office/officeart/2018/2/layout/IconVerticalSolidList"/>
    <dgm:cxn modelId="{A44C9B91-9F38-4D48-8B8E-B65453696577}" type="presParOf" srcId="{2A90073C-1E04-4386-896D-99C01EDEF257}" destId="{78EBDA98-E5C9-4CC4-B52B-CDC715444D0E}" srcOrd="1" destOrd="0" presId="urn:microsoft.com/office/officeart/2018/2/layout/IconVerticalSolidList"/>
    <dgm:cxn modelId="{CC01206D-345A-4DF8-AA2D-F7DC68EA3AD5}" type="presParOf" srcId="{2A90073C-1E04-4386-896D-99C01EDEF257}" destId="{F8448327-FBB3-4E61-815B-F5256884161C}" srcOrd="2" destOrd="0" presId="urn:microsoft.com/office/officeart/2018/2/layout/IconVerticalSolidList"/>
    <dgm:cxn modelId="{F6247886-FAC0-40AB-A11D-6AAAED66B812}" type="presParOf" srcId="{2A90073C-1E04-4386-896D-99C01EDEF257}" destId="{41813AD6-39C0-44A2-8E9E-F01993D36CAA}" srcOrd="3" destOrd="0" presId="urn:microsoft.com/office/officeart/2018/2/layout/IconVerticalSolidList"/>
    <dgm:cxn modelId="{F05E5CB2-82CD-40B8-AA9D-6C58703C0A1B}" type="presParOf" srcId="{B333A943-C4AE-4E4E-AC97-84948B63D252}" destId="{41A5C4CD-9591-43BF-9555-AE33FBCA2F19}" srcOrd="1" destOrd="0" presId="urn:microsoft.com/office/officeart/2018/2/layout/IconVerticalSolidList"/>
    <dgm:cxn modelId="{2B501732-BBFB-4668-8A3D-3E000672776C}" type="presParOf" srcId="{B333A943-C4AE-4E4E-AC97-84948B63D252}" destId="{C00A5CBB-151F-4611-8602-9BD7D6FC4A00}" srcOrd="2" destOrd="0" presId="urn:microsoft.com/office/officeart/2018/2/layout/IconVerticalSolidList"/>
    <dgm:cxn modelId="{FCAE5824-39A8-4484-908A-C747378A487F}" type="presParOf" srcId="{C00A5CBB-151F-4611-8602-9BD7D6FC4A00}" destId="{E250F5BE-54C1-44F5-B690-48BFE3F18168}" srcOrd="0" destOrd="0" presId="urn:microsoft.com/office/officeart/2018/2/layout/IconVerticalSolidList"/>
    <dgm:cxn modelId="{3F678DA7-4AB5-4BE2-B266-61E18DE23C51}" type="presParOf" srcId="{C00A5CBB-151F-4611-8602-9BD7D6FC4A00}" destId="{A703F70F-F353-4409-899A-794D114CDBAD}" srcOrd="1" destOrd="0" presId="urn:microsoft.com/office/officeart/2018/2/layout/IconVerticalSolidList"/>
    <dgm:cxn modelId="{58447607-F4AF-4832-A662-033A3D2570D9}" type="presParOf" srcId="{C00A5CBB-151F-4611-8602-9BD7D6FC4A00}" destId="{0D782136-008A-45BB-B5B4-2F9A9F19EFF0}" srcOrd="2" destOrd="0" presId="urn:microsoft.com/office/officeart/2018/2/layout/IconVerticalSolidList"/>
    <dgm:cxn modelId="{5BCD1120-9A87-43B9-A821-FA7E2B5B481B}" type="presParOf" srcId="{C00A5CBB-151F-4611-8602-9BD7D6FC4A00}" destId="{C984CE9E-BC7E-488A-B2BA-328C57562CD7}" srcOrd="3" destOrd="0" presId="urn:microsoft.com/office/officeart/2018/2/layout/IconVerticalSolidList"/>
    <dgm:cxn modelId="{B8476C8B-E9A3-4D66-BD2F-A50B6985FAB5}" type="presParOf" srcId="{B333A943-C4AE-4E4E-AC97-84948B63D252}" destId="{566843A5-63D3-4667-B827-A7C9570CD9EE}" srcOrd="3" destOrd="0" presId="urn:microsoft.com/office/officeart/2018/2/layout/IconVerticalSolidList"/>
    <dgm:cxn modelId="{A495D87D-0CF9-4C10-886F-9DB8D5EA1CF8}" type="presParOf" srcId="{B333A943-C4AE-4E4E-AC97-84948B63D252}" destId="{3191675F-825C-41AF-8CCA-7B907434A4D7}" srcOrd="4" destOrd="0" presId="urn:microsoft.com/office/officeart/2018/2/layout/IconVerticalSolidList"/>
    <dgm:cxn modelId="{AFFFFF62-A854-49B2-ABD3-69187383EC14}" type="presParOf" srcId="{3191675F-825C-41AF-8CCA-7B907434A4D7}" destId="{0C19F3F1-C479-494A-8AB0-A7B3136A21F8}" srcOrd="0" destOrd="0" presId="urn:microsoft.com/office/officeart/2018/2/layout/IconVerticalSolidList"/>
    <dgm:cxn modelId="{7AEC60C1-C5CE-4A86-B5EB-400C9544E60A}" type="presParOf" srcId="{3191675F-825C-41AF-8CCA-7B907434A4D7}" destId="{7B4F70FB-7204-458B-B40F-6D35C7C02817}" srcOrd="1" destOrd="0" presId="urn:microsoft.com/office/officeart/2018/2/layout/IconVerticalSolidList"/>
    <dgm:cxn modelId="{41F18912-B52B-4C5C-9621-0F9FEA0A941C}" type="presParOf" srcId="{3191675F-825C-41AF-8CCA-7B907434A4D7}" destId="{DFD71B86-4D48-471B-AFD7-5CBDBB5388AD}" srcOrd="2" destOrd="0" presId="urn:microsoft.com/office/officeart/2018/2/layout/IconVerticalSolidList"/>
    <dgm:cxn modelId="{A0B37458-D426-46B4-8CE1-F75645FACE04}" type="presParOf" srcId="{3191675F-825C-41AF-8CCA-7B907434A4D7}" destId="{8CAD2565-D994-4160-B835-5BB35EEB5D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0A281B-0837-429D-A4D5-A56007C52E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5A645-768E-4B0B-A522-D826962AC4EE}">
      <dgm:prSet/>
      <dgm:spPr/>
      <dgm:t>
        <a:bodyPr/>
        <a:lstStyle/>
        <a:p>
          <a:pPr>
            <a:lnSpc>
              <a:spcPct val="100000"/>
            </a:lnSpc>
          </a:pPr>
          <a:endParaRPr lang="en-US"/>
        </a:p>
      </dgm:t>
    </dgm:pt>
    <dgm:pt modelId="{D93FFDE3-0494-465B-A430-9F3C6E83C182}" type="parTrans" cxnId="{F32957EE-9E33-45A6-893D-684A1C8D0D57}">
      <dgm:prSet/>
      <dgm:spPr/>
      <dgm:t>
        <a:bodyPr/>
        <a:lstStyle/>
        <a:p>
          <a:endParaRPr lang="en-US"/>
        </a:p>
      </dgm:t>
    </dgm:pt>
    <dgm:pt modelId="{267073B1-75CE-4225-A5E7-E44609E0D33C}" type="sibTrans" cxnId="{F32957EE-9E33-45A6-893D-684A1C8D0D57}">
      <dgm:prSet/>
      <dgm:spPr/>
      <dgm:t>
        <a:bodyPr/>
        <a:lstStyle/>
        <a:p>
          <a:endParaRPr lang="en-US"/>
        </a:p>
      </dgm:t>
    </dgm:pt>
    <dgm:pt modelId="{F81B9740-F599-4FB9-A33D-64BCB2FCABD4}">
      <dgm:prSet/>
      <dgm:spPr/>
      <dgm:t>
        <a:bodyPr/>
        <a:lstStyle/>
        <a:p>
          <a:pPr>
            <a:lnSpc>
              <a:spcPct val="100000"/>
            </a:lnSpc>
          </a:pPr>
          <a:endParaRPr lang="en-US"/>
        </a:p>
      </dgm:t>
    </dgm:pt>
    <dgm:pt modelId="{23D77AFE-9EC2-484C-B5C8-35A3B609AE6E}" type="parTrans" cxnId="{0EECDCAA-337A-4CE2-ADDC-6FCAA74B5604}">
      <dgm:prSet/>
      <dgm:spPr/>
      <dgm:t>
        <a:bodyPr/>
        <a:lstStyle/>
        <a:p>
          <a:endParaRPr lang="en-US"/>
        </a:p>
      </dgm:t>
    </dgm:pt>
    <dgm:pt modelId="{1AFFD9A2-1A7E-4C1B-9AB1-9A15B1721A83}" type="sibTrans" cxnId="{0EECDCAA-337A-4CE2-ADDC-6FCAA74B5604}">
      <dgm:prSet/>
      <dgm:spPr/>
      <dgm:t>
        <a:bodyPr/>
        <a:lstStyle/>
        <a:p>
          <a:endParaRPr lang="en-US"/>
        </a:p>
      </dgm:t>
    </dgm:pt>
    <dgm:pt modelId="{06135023-5E04-4047-9170-F0133EA595B6}">
      <dgm:prSet/>
      <dgm:spPr/>
      <dgm:t>
        <a:bodyPr/>
        <a:lstStyle/>
        <a:p>
          <a:pPr>
            <a:lnSpc>
              <a:spcPct val="100000"/>
            </a:lnSpc>
          </a:pPr>
          <a:endParaRPr lang="en-US"/>
        </a:p>
      </dgm:t>
    </dgm:pt>
    <dgm:pt modelId="{5823AA33-C1C0-4442-849E-629CC24B28E0}" type="parTrans" cxnId="{A489C43C-987C-43B0-904A-FBFA449AC0EB}">
      <dgm:prSet/>
      <dgm:spPr/>
      <dgm:t>
        <a:bodyPr/>
        <a:lstStyle/>
        <a:p>
          <a:endParaRPr lang="en-US"/>
        </a:p>
      </dgm:t>
    </dgm:pt>
    <dgm:pt modelId="{DDFAEB4D-8A4E-4AB4-8613-22D304B66628}" type="sibTrans" cxnId="{A489C43C-987C-43B0-904A-FBFA449AC0EB}">
      <dgm:prSet/>
      <dgm:spPr/>
      <dgm:t>
        <a:bodyPr/>
        <a:lstStyle/>
        <a:p>
          <a:endParaRPr lang="en-US"/>
        </a:p>
      </dgm:t>
    </dgm:pt>
    <dgm:pt modelId="{B333A943-C4AE-4E4E-AC97-84948B63D252}" type="pres">
      <dgm:prSet presAssocID="{E40A281B-0837-429D-A4D5-A56007C52E8D}" presName="root" presStyleCnt="0">
        <dgm:presLayoutVars>
          <dgm:dir/>
          <dgm:resizeHandles val="exact"/>
        </dgm:presLayoutVars>
      </dgm:prSet>
      <dgm:spPr/>
    </dgm:pt>
    <dgm:pt modelId="{2A90073C-1E04-4386-896D-99C01EDEF257}" type="pres">
      <dgm:prSet presAssocID="{E145A645-768E-4B0B-A522-D826962AC4EE}" presName="compNode" presStyleCnt="0"/>
      <dgm:spPr/>
    </dgm:pt>
    <dgm:pt modelId="{403FB85A-24BD-4E9F-AE9E-2D86CD878956}" type="pres">
      <dgm:prSet presAssocID="{E145A645-768E-4B0B-A522-D826962AC4EE}" presName="bgRect" presStyleLbl="bgShp" presStyleIdx="0" presStyleCnt="3" custScaleY="123701"/>
      <dgm:spPr/>
    </dgm:pt>
    <dgm:pt modelId="{78EBDA98-E5C9-4CC4-B52B-CDC715444D0E}" type="pres">
      <dgm:prSet presAssocID="{E145A645-768E-4B0B-A522-D826962AC4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8448327-FBB3-4E61-815B-F5256884161C}" type="pres">
      <dgm:prSet presAssocID="{E145A645-768E-4B0B-A522-D826962AC4EE}" presName="spaceRect" presStyleCnt="0"/>
      <dgm:spPr/>
    </dgm:pt>
    <dgm:pt modelId="{41813AD6-39C0-44A2-8E9E-F01993D36CAA}" type="pres">
      <dgm:prSet presAssocID="{E145A645-768E-4B0B-A522-D826962AC4EE}" presName="parTx" presStyleLbl="revTx" presStyleIdx="0" presStyleCnt="3">
        <dgm:presLayoutVars>
          <dgm:chMax val="0"/>
          <dgm:chPref val="0"/>
        </dgm:presLayoutVars>
      </dgm:prSet>
      <dgm:spPr/>
    </dgm:pt>
    <dgm:pt modelId="{41A5C4CD-9591-43BF-9555-AE33FBCA2F19}" type="pres">
      <dgm:prSet presAssocID="{267073B1-75CE-4225-A5E7-E44609E0D33C}" presName="sibTrans" presStyleCnt="0"/>
      <dgm:spPr/>
    </dgm:pt>
    <dgm:pt modelId="{C00A5CBB-151F-4611-8602-9BD7D6FC4A00}" type="pres">
      <dgm:prSet presAssocID="{F81B9740-F599-4FB9-A33D-64BCB2FCABD4}" presName="compNode" presStyleCnt="0"/>
      <dgm:spPr/>
    </dgm:pt>
    <dgm:pt modelId="{E250F5BE-54C1-44F5-B690-48BFE3F18168}" type="pres">
      <dgm:prSet presAssocID="{F81B9740-F599-4FB9-A33D-64BCB2FCABD4}" presName="bgRect" presStyleLbl="bgShp" presStyleIdx="1" presStyleCnt="3" custScaleY="184170" custLinFactNeighborY="-8995"/>
      <dgm:spPr/>
    </dgm:pt>
    <dgm:pt modelId="{A703F70F-F353-4409-899A-794D114CDBAD}" type="pres">
      <dgm:prSet presAssocID="{F81B9740-F599-4FB9-A33D-64BCB2FCAB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D782136-008A-45BB-B5B4-2F9A9F19EFF0}" type="pres">
      <dgm:prSet presAssocID="{F81B9740-F599-4FB9-A33D-64BCB2FCABD4}" presName="spaceRect" presStyleCnt="0"/>
      <dgm:spPr/>
    </dgm:pt>
    <dgm:pt modelId="{C984CE9E-BC7E-488A-B2BA-328C57562CD7}" type="pres">
      <dgm:prSet presAssocID="{F81B9740-F599-4FB9-A33D-64BCB2FCABD4}" presName="parTx" presStyleLbl="revTx" presStyleIdx="1" presStyleCnt="3">
        <dgm:presLayoutVars>
          <dgm:chMax val="0"/>
          <dgm:chPref val="0"/>
        </dgm:presLayoutVars>
      </dgm:prSet>
      <dgm:spPr/>
    </dgm:pt>
    <dgm:pt modelId="{566843A5-63D3-4667-B827-A7C9570CD9EE}" type="pres">
      <dgm:prSet presAssocID="{1AFFD9A2-1A7E-4C1B-9AB1-9A15B1721A83}" presName="sibTrans" presStyleCnt="0"/>
      <dgm:spPr/>
    </dgm:pt>
    <dgm:pt modelId="{3191675F-825C-41AF-8CCA-7B907434A4D7}" type="pres">
      <dgm:prSet presAssocID="{06135023-5E04-4047-9170-F0133EA595B6}" presName="compNode" presStyleCnt="0"/>
      <dgm:spPr/>
    </dgm:pt>
    <dgm:pt modelId="{0C19F3F1-C479-494A-8AB0-A7B3136A21F8}" type="pres">
      <dgm:prSet presAssocID="{06135023-5E04-4047-9170-F0133EA595B6}" presName="bgRect" presStyleLbl="bgShp" presStyleIdx="2" presStyleCnt="3" custLinFactNeighborY="-23048"/>
      <dgm:spPr>
        <a:solidFill>
          <a:schemeClr val="bg2">
            <a:lumMod val="75000"/>
          </a:schemeClr>
        </a:solidFill>
      </dgm:spPr>
    </dgm:pt>
    <dgm:pt modelId="{7B4F70FB-7204-458B-B40F-6D35C7C02817}" type="pres">
      <dgm:prSet presAssocID="{06135023-5E04-4047-9170-F0133EA595B6}" presName="iconRect" presStyleLbl="node1" presStyleIdx="2" presStyleCnt="3" custLinFactNeighborY="-3592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DFD71B86-4D48-471B-AFD7-5CBDBB5388AD}" type="pres">
      <dgm:prSet presAssocID="{06135023-5E04-4047-9170-F0133EA595B6}" presName="spaceRect" presStyleCnt="0"/>
      <dgm:spPr/>
    </dgm:pt>
    <dgm:pt modelId="{8CAD2565-D994-4160-B835-5BB35EEB5D44}" type="pres">
      <dgm:prSet presAssocID="{06135023-5E04-4047-9170-F0133EA595B6}" presName="parTx" presStyleLbl="revTx" presStyleIdx="2" presStyleCnt="3">
        <dgm:presLayoutVars>
          <dgm:chMax val="0"/>
          <dgm:chPref val="0"/>
        </dgm:presLayoutVars>
      </dgm:prSet>
      <dgm:spPr/>
    </dgm:pt>
  </dgm:ptLst>
  <dgm:cxnLst>
    <dgm:cxn modelId="{A489C43C-987C-43B0-904A-FBFA449AC0EB}" srcId="{E40A281B-0837-429D-A4D5-A56007C52E8D}" destId="{06135023-5E04-4047-9170-F0133EA595B6}" srcOrd="2" destOrd="0" parTransId="{5823AA33-C1C0-4442-849E-629CC24B28E0}" sibTransId="{DDFAEB4D-8A4E-4AB4-8613-22D304B66628}"/>
    <dgm:cxn modelId="{0EECDCAA-337A-4CE2-ADDC-6FCAA74B5604}" srcId="{E40A281B-0837-429D-A4D5-A56007C52E8D}" destId="{F81B9740-F599-4FB9-A33D-64BCB2FCABD4}" srcOrd="1" destOrd="0" parTransId="{23D77AFE-9EC2-484C-B5C8-35A3B609AE6E}" sibTransId="{1AFFD9A2-1A7E-4C1B-9AB1-9A15B1721A83}"/>
    <dgm:cxn modelId="{839883C2-7DC3-4CD0-B62E-FFB3BC1D0B2B}" type="presOf" srcId="{E40A281B-0837-429D-A4D5-A56007C52E8D}" destId="{B333A943-C4AE-4E4E-AC97-84948B63D252}" srcOrd="0" destOrd="0" presId="urn:microsoft.com/office/officeart/2018/2/layout/IconVerticalSolidList"/>
    <dgm:cxn modelId="{28770AD3-2FE7-4A66-A9AE-86CF44ACB4DF}" type="presOf" srcId="{F81B9740-F599-4FB9-A33D-64BCB2FCABD4}" destId="{C984CE9E-BC7E-488A-B2BA-328C57562CD7}" srcOrd="0" destOrd="0" presId="urn:microsoft.com/office/officeart/2018/2/layout/IconVerticalSolidList"/>
    <dgm:cxn modelId="{70222AE6-A3B2-49F7-94DA-7023B200C0F3}" type="presOf" srcId="{06135023-5E04-4047-9170-F0133EA595B6}" destId="{8CAD2565-D994-4160-B835-5BB35EEB5D44}" srcOrd="0" destOrd="0" presId="urn:microsoft.com/office/officeart/2018/2/layout/IconVerticalSolidList"/>
    <dgm:cxn modelId="{D59894EC-5636-49A8-A267-FE4E3A74C58E}" type="presOf" srcId="{E145A645-768E-4B0B-A522-D826962AC4EE}" destId="{41813AD6-39C0-44A2-8E9E-F01993D36CAA}" srcOrd="0" destOrd="0" presId="urn:microsoft.com/office/officeart/2018/2/layout/IconVerticalSolidList"/>
    <dgm:cxn modelId="{F32957EE-9E33-45A6-893D-684A1C8D0D57}" srcId="{E40A281B-0837-429D-A4D5-A56007C52E8D}" destId="{E145A645-768E-4B0B-A522-D826962AC4EE}" srcOrd="0" destOrd="0" parTransId="{D93FFDE3-0494-465B-A430-9F3C6E83C182}" sibTransId="{267073B1-75CE-4225-A5E7-E44609E0D33C}"/>
    <dgm:cxn modelId="{6F40D8C0-EF00-49EC-A3F9-B7514CBB6A7A}" type="presParOf" srcId="{B333A943-C4AE-4E4E-AC97-84948B63D252}" destId="{2A90073C-1E04-4386-896D-99C01EDEF257}" srcOrd="0" destOrd="0" presId="urn:microsoft.com/office/officeart/2018/2/layout/IconVerticalSolidList"/>
    <dgm:cxn modelId="{E45CAEA1-F196-4F87-87CD-330B524D997E}" type="presParOf" srcId="{2A90073C-1E04-4386-896D-99C01EDEF257}" destId="{403FB85A-24BD-4E9F-AE9E-2D86CD878956}" srcOrd="0" destOrd="0" presId="urn:microsoft.com/office/officeart/2018/2/layout/IconVerticalSolidList"/>
    <dgm:cxn modelId="{A44C9B91-9F38-4D48-8B8E-B65453696577}" type="presParOf" srcId="{2A90073C-1E04-4386-896D-99C01EDEF257}" destId="{78EBDA98-E5C9-4CC4-B52B-CDC715444D0E}" srcOrd="1" destOrd="0" presId="urn:microsoft.com/office/officeart/2018/2/layout/IconVerticalSolidList"/>
    <dgm:cxn modelId="{CC01206D-345A-4DF8-AA2D-F7DC68EA3AD5}" type="presParOf" srcId="{2A90073C-1E04-4386-896D-99C01EDEF257}" destId="{F8448327-FBB3-4E61-815B-F5256884161C}" srcOrd="2" destOrd="0" presId="urn:microsoft.com/office/officeart/2018/2/layout/IconVerticalSolidList"/>
    <dgm:cxn modelId="{F6247886-FAC0-40AB-A11D-6AAAED66B812}" type="presParOf" srcId="{2A90073C-1E04-4386-896D-99C01EDEF257}" destId="{41813AD6-39C0-44A2-8E9E-F01993D36CAA}" srcOrd="3" destOrd="0" presId="urn:microsoft.com/office/officeart/2018/2/layout/IconVerticalSolidList"/>
    <dgm:cxn modelId="{F05E5CB2-82CD-40B8-AA9D-6C58703C0A1B}" type="presParOf" srcId="{B333A943-C4AE-4E4E-AC97-84948B63D252}" destId="{41A5C4CD-9591-43BF-9555-AE33FBCA2F19}" srcOrd="1" destOrd="0" presId="urn:microsoft.com/office/officeart/2018/2/layout/IconVerticalSolidList"/>
    <dgm:cxn modelId="{2B501732-BBFB-4668-8A3D-3E000672776C}" type="presParOf" srcId="{B333A943-C4AE-4E4E-AC97-84948B63D252}" destId="{C00A5CBB-151F-4611-8602-9BD7D6FC4A00}" srcOrd="2" destOrd="0" presId="urn:microsoft.com/office/officeart/2018/2/layout/IconVerticalSolidList"/>
    <dgm:cxn modelId="{FCAE5824-39A8-4484-908A-C747378A487F}" type="presParOf" srcId="{C00A5CBB-151F-4611-8602-9BD7D6FC4A00}" destId="{E250F5BE-54C1-44F5-B690-48BFE3F18168}" srcOrd="0" destOrd="0" presId="urn:microsoft.com/office/officeart/2018/2/layout/IconVerticalSolidList"/>
    <dgm:cxn modelId="{3F678DA7-4AB5-4BE2-B266-61E18DE23C51}" type="presParOf" srcId="{C00A5CBB-151F-4611-8602-9BD7D6FC4A00}" destId="{A703F70F-F353-4409-899A-794D114CDBAD}" srcOrd="1" destOrd="0" presId="urn:microsoft.com/office/officeart/2018/2/layout/IconVerticalSolidList"/>
    <dgm:cxn modelId="{58447607-F4AF-4832-A662-033A3D2570D9}" type="presParOf" srcId="{C00A5CBB-151F-4611-8602-9BD7D6FC4A00}" destId="{0D782136-008A-45BB-B5B4-2F9A9F19EFF0}" srcOrd="2" destOrd="0" presId="urn:microsoft.com/office/officeart/2018/2/layout/IconVerticalSolidList"/>
    <dgm:cxn modelId="{5BCD1120-9A87-43B9-A821-FA7E2B5B481B}" type="presParOf" srcId="{C00A5CBB-151F-4611-8602-9BD7D6FC4A00}" destId="{C984CE9E-BC7E-488A-B2BA-328C57562CD7}" srcOrd="3" destOrd="0" presId="urn:microsoft.com/office/officeart/2018/2/layout/IconVerticalSolidList"/>
    <dgm:cxn modelId="{B8476C8B-E9A3-4D66-BD2F-A50B6985FAB5}" type="presParOf" srcId="{B333A943-C4AE-4E4E-AC97-84948B63D252}" destId="{566843A5-63D3-4667-B827-A7C9570CD9EE}" srcOrd="3" destOrd="0" presId="urn:microsoft.com/office/officeart/2018/2/layout/IconVerticalSolidList"/>
    <dgm:cxn modelId="{A495D87D-0CF9-4C10-886F-9DB8D5EA1CF8}" type="presParOf" srcId="{B333A943-C4AE-4E4E-AC97-84948B63D252}" destId="{3191675F-825C-41AF-8CCA-7B907434A4D7}" srcOrd="4" destOrd="0" presId="urn:microsoft.com/office/officeart/2018/2/layout/IconVerticalSolidList"/>
    <dgm:cxn modelId="{AFFFFF62-A854-49B2-ABD3-69187383EC14}" type="presParOf" srcId="{3191675F-825C-41AF-8CCA-7B907434A4D7}" destId="{0C19F3F1-C479-494A-8AB0-A7B3136A21F8}" srcOrd="0" destOrd="0" presId="urn:microsoft.com/office/officeart/2018/2/layout/IconVerticalSolidList"/>
    <dgm:cxn modelId="{7AEC60C1-C5CE-4A86-B5EB-400C9544E60A}" type="presParOf" srcId="{3191675F-825C-41AF-8CCA-7B907434A4D7}" destId="{7B4F70FB-7204-458B-B40F-6D35C7C02817}" srcOrd="1" destOrd="0" presId="urn:microsoft.com/office/officeart/2018/2/layout/IconVerticalSolidList"/>
    <dgm:cxn modelId="{41F18912-B52B-4C5C-9621-0F9FEA0A941C}" type="presParOf" srcId="{3191675F-825C-41AF-8CCA-7B907434A4D7}" destId="{DFD71B86-4D48-471B-AFD7-5CBDBB5388AD}" srcOrd="2" destOrd="0" presId="urn:microsoft.com/office/officeart/2018/2/layout/IconVerticalSolidList"/>
    <dgm:cxn modelId="{A0B37458-D426-46B4-8CE1-F75645FACE04}" type="presParOf" srcId="{3191675F-825C-41AF-8CCA-7B907434A4D7}" destId="{8CAD2565-D994-4160-B835-5BB35EEB5D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2958D0-B1EA-4FA5-ACB1-FA0A9CFCE3D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B813609D-82DA-4241-A575-3AC620992BB2}">
      <dgm:prSet/>
      <dgm:spPr/>
      <dgm:t>
        <a:bodyPr/>
        <a:lstStyle/>
        <a:p>
          <a:r>
            <a:rPr lang="en-SG"/>
            <a:t>OVERTIME_ONE_HOT_Y_1 = 0</a:t>
          </a:r>
          <a:endParaRPr lang="en-US"/>
        </a:p>
      </dgm:t>
    </dgm:pt>
    <dgm:pt modelId="{359EC611-1CB3-4D99-9BE3-7070858BD604}" type="parTrans" cxnId="{DBEA78CD-CD1E-4031-B9C8-44405379BE31}">
      <dgm:prSet/>
      <dgm:spPr/>
      <dgm:t>
        <a:bodyPr/>
        <a:lstStyle/>
        <a:p>
          <a:endParaRPr lang="en-US"/>
        </a:p>
      </dgm:t>
    </dgm:pt>
    <dgm:pt modelId="{CCEA3618-EB52-4FBE-A712-AC8AE668881F}" type="sibTrans" cxnId="{DBEA78CD-CD1E-4031-B9C8-44405379BE31}">
      <dgm:prSet/>
      <dgm:spPr/>
      <dgm:t>
        <a:bodyPr/>
        <a:lstStyle/>
        <a:p>
          <a:endParaRPr lang="en-US"/>
        </a:p>
      </dgm:t>
    </dgm:pt>
    <dgm:pt modelId="{A9B5F82F-20BE-4AFB-8454-2BA0DA5D2123}">
      <dgm:prSet/>
      <dgm:spPr/>
      <dgm:t>
        <a:bodyPr/>
        <a:lstStyle/>
        <a:p>
          <a:r>
            <a:rPr lang="en-SG"/>
            <a:t>MONTHLY INCOME &lt; 2563</a:t>
          </a:r>
          <a:endParaRPr lang="en-US"/>
        </a:p>
      </dgm:t>
    </dgm:pt>
    <dgm:pt modelId="{0941D16D-F5A9-42C5-9461-4B6849C832FE}" type="parTrans" cxnId="{09C8BE12-DE4B-4FA5-A9F6-3C099761FCDF}">
      <dgm:prSet/>
      <dgm:spPr/>
      <dgm:t>
        <a:bodyPr/>
        <a:lstStyle/>
        <a:p>
          <a:endParaRPr lang="en-US"/>
        </a:p>
      </dgm:t>
    </dgm:pt>
    <dgm:pt modelId="{89048D3A-848B-4286-893F-896FC0802A31}" type="sibTrans" cxnId="{09C8BE12-DE4B-4FA5-A9F6-3C099761FCDF}">
      <dgm:prSet/>
      <dgm:spPr/>
      <dgm:t>
        <a:bodyPr/>
        <a:lstStyle/>
        <a:p>
          <a:endParaRPr lang="en-US"/>
        </a:p>
      </dgm:t>
    </dgm:pt>
    <dgm:pt modelId="{BF8ADC35-5D99-4D26-BDB5-E1043152B476}">
      <dgm:prSet/>
      <dgm:spPr/>
      <dgm:t>
        <a:bodyPr/>
        <a:lstStyle/>
        <a:p>
          <a:r>
            <a:rPr lang="en-SG"/>
            <a:t>NUMCOMPANIESWORKED &lt; 5.5</a:t>
          </a:r>
          <a:endParaRPr lang="en-US"/>
        </a:p>
      </dgm:t>
    </dgm:pt>
    <dgm:pt modelId="{DCE45D9E-0DB3-43D7-9B20-4D0F51596446}" type="parTrans" cxnId="{FA74710A-679E-419B-96B5-2A5B2E4AE815}">
      <dgm:prSet/>
      <dgm:spPr/>
      <dgm:t>
        <a:bodyPr/>
        <a:lstStyle/>
        <a:p>
          <a:endParaRPr lang="en-US"/>
        </a:p>
      </dgm:t>
    </dgm:pt>
    <dgm:pt modelId="{87DD3421-F12C-4A8B-9E75-82E53B8E1536}" type="sibTrans" cxnId="{FA74710A-679E-419B-96B5-2A5B2E4AE815}">
      <dgm:prSet/>
      <dgm:spPr/>
      <dgm:t>
        <a:bodyPr/>
        <a:lstStyle/>
        <a:p>
          <a:endParaRPr lang="en-US"/>
        </a:p>
      </dgm:t>
    </dgm:pt>
    <dgm:pt modelId="{AEED8FC5-80F7-4B93-B5A9-D9D31687B2E2}">
      <dgm:prSet/>
      <dgm:spPr/>
      <dgm:t>
        <a:bodyPr/>
        <a:lstStyle/>
        <a:p>
          <a:pPr rtl="0"/>
          <a:r>
            <a:rPr lang="en-SG">
              <a:latin typeface="Avenir Next LT Pro Light" panose="02020404030301010803"/>
            </a:rPr>
            <a:t>ENVIRONMENT SATISFACTION</a:t>
          </a:r>
          <a:r>
            <a:rPr lang="en-SG"/>
            <a:t> &lt; 3.5</a:t>
          </a:r>
          <a:endParaRPr lang="en-US"/>
        </a:p>
      </dgm:t>
    </dgm:pt>
    <dgm:pt modelId="{9D14E414-0646-436C-A23C-3B9920D34CCA}" type="parTrans" cxnId="{9EDF0BBB-9261-4D15-83D1-1ABD7581922A}">
      <dgm:prSet/>
      <dgm:spPr/>
      <dgm:t>
        <a:bodyPr/>
        <a:lstStyle/>
        <a:p>
          <a:endParaRPr lang="en-US"/>
        </a:p>
      </dgm:t>
    </dgm:pt>
    <dgm:pt modelId="{B375E1E9-9D1F-4C6F-8285-2C2F858C128A}" type="sibTrans" cxnId="{9EDF0BBB-9261-4D15-83D1-1ABD7581922A}">
      <dgm:prSet/>
      <dgm:spPr/>
      <dgm:t>
        <a:bodyPr/>
        <a:lstStyle/>
        <a:p>
          <a:endParaRPr lang="en-US"/>
        </a:p>
      </dgm:t>
    </dgm:pt>
    <dgm:pt modelId="{131D0770-1756-44B0-A13E-1774BE29AE6E}">
      <dgm:prSet/>
      <dgm:spPr/>
      <dgm:t>
        <a:bodyPr/>
        <a:lstStyle/>
        <a:p>
          <a:pPr algn="l" rtl="0"/>
          <a:r>
            <a:rPr lang="en-US"/>
            <a:t>OVERTIME_ONE_HOT_Y_1 &lt; 0.5</a:t>
          </a:r>
        </a:p>
      </dgm:t>
    </dgm:pt>
    <dgm:pt modelId="{56DDEE8E-19D5-464B-876F-3E8FA7FF8D0A}" type="parTrans" cxnId="{008C69C3-D11D-42D6-90A9-A06D755807CE}">
      <dgm:prSet/>
      <dgm:spPr/>
      <dgm:t>
        <a:bodyPr/>
        <a:lstStyle/>
        <a:p>
          <a:endParaRPr lang="en-US"/>
        </a:p>
      </dgm:t>
    </dgm:pt>
    <dgm:pt modelId="{F7B9650C-2340-4875-A5F7-6D7069B696B1}" type="sibTrans" cxnId="{008C69C3-D11D-42D6-90A9-A06D755807CE}">
      <dgm:prSet/>
      <dgm:spPr/>
      <dgm:t>
        <a:bodyPr/>
        <a:lstStyle/>
        <a:p>
          <a:endParaRPr lang="en-US"/>
        </a:p>
      </dgm:t>
    </dgm:pt>
    <dgm:pt modelId="{5FB88A86-584E-446C-BB9D-34B341D74CDE}">
      <dgm:prSet/>
      <dgm:spPr/>
      <dgm:t>
        <a:bodyPr/>
        <a:lstStyle/>
        <a:p>
          <a:pPr algn="l"/>
          <a:r>
            <a:rPr lang="en-US"/>
            <a:t>MONTHLY INCOME &gt; 2064</a:t>
          </a:r>
        </a:p>
      </dgm:t>
    </dgm:pt>
    <dgm:pt modelId="{12B312DD-2289-4A73-909C-6D9FE6A7E5BC}" type="parTrans" cxnId="{0771D6BB-4997-4015-99A8-CD49C00584E7}">
      <dgm:prSet/>
      <dgm:spPr/>
      <dgm:t>
        <a:bodyPr/>
        <a:lstStyle/>
        <a:p>
          <a:endParaRPr lang="en-US"/>
        </a:p>
      </dgm:t>
    </dgm:pt>
    <dgm:pt modelId="{239CBF7C-D7D2-4C4E-A570-D809E1EC7AD0}" type="sibTrans" cxnId="{0771D6BB-4997-4015-99A8-CD49C00584E7}">
      <dgm:prSet/>
      <dgm:spPr/>
      <dgm:t>
        <a:bodyPr/>
        <a:lstStyle/>
        <a:p>
          <a:endParaRPr lang="en-US"/>
        </a:p>
      </dgm:t>
    </dgm:pt>
    <dgm:pt modelId="{44F85E71-F6B2-42F0-8FD5-849AAF19DB92}">
      <dgm:prSet/>
      <dgm:spPr/>
      <dgm:t>
        <a:bodyPr/>
        <a:lstStyle/>
        <a:p>
          <a:pPr algn="l"/>
          <a:r>
            <a:rPr lang="en-US"/>
            <a:t>ENVIRONMENT SATISFACTION &lt; 1.5</a:t>
          </a:r>
        </a:p>
      </dgm:t>
    </dgm:pt>
    <dgm:pt modelId="{1C2A6565-6F50-4FB4-AE5D-0339F552CAFF}" type="parTrans" cxnId="{6BAB4CBD-8326-4A69-A344-335425B441FA}">
      <dgm:prSet/>
      <dgm:spPr/>
      <dgm:t>
        <a:bodyPr/>
        <a:lstStyle/>
        <a:p>
          <a:endParaRPr lang="en-US"/>
        </a:p>
      </dgm:t>
    </dgm:pt>
    <dgm:pt modelId="{1283200D-E0C4-41F3-A46C-F6BD08F7A651}" type="sibTrans" cxnId="{6BAB4CBD-8326-4A69-A344-335425B441FA}">
      <dgm:prSet/>
      <dgm:spPr/>
      <dgm:t>
        <a:bodyPr/>
        <a:lstStyle/>
        <a:p>
          <a:endParaRPr lang="en-US"/>
        </a:p>
      </dgm:t>
    </dgm:pt>
    <dgm:pt modelId="{25B5AD9C-23E3-4B0F-BA22-449164EBD9D3}">
      <dgm:prSet/>
      <dgm:spPr/>
      <dgm:t>
        <a:bodyPr/>
        <a:lstStyle/>
        <a:p>
          <a:pPr algn="l" rtl="0"/>
          <a:r>
            <a:rPr lang="en-US">
              <a:latin typeface="Avenir Next LT Pro Light" panose="02020404030301010803"/>
            </a:rPr>
            <a:t>JOB SATISFACTION</a:t>
          </a:r>
          <a:r>
            <a:rPr lang="en-US"/>
            <a:t> &lt; 1.5</a:t>
          </a:r>
        </a:p>
      </dgm:t>
    </dgm:pt>
    <dgm:pt modelId="{FE454FEF-4870-4CC9-A99F-7FC817E21350}" type="parTrans" cxnId="{75CA6BD1-ADE8-4043-B53E-97980D9C5F02}">
      <dgm:prSet/>
      <dgm:spPr/>
      <dgm:t>
        <a:bodyPr/>
        <a:lstStyle/>
        <a:p>
          <a:endParaRPr lang="en-US"/>
        </a:p>
      </dgm:t>
    </dgm:pt>
    <dgm:pt modelId="{63ED5B86-9910-4BA2-92DF-11B653D2B857}" type="sibTrans" cxnId="{75CA6BD1-ADE8-4043-B53E-97980D9C5F02}">
      <dgm:prSet/>
      <dgm:spPr/>
      <dgm:t>
        <a:bodyPr/>
        <a:lstStyle/>
        <a:p>
          <a:endParaRPr lang="en-US"/>
        </a:p>
      </dgm:t>
    </dgm:pt>
    <dgm:pt modelId="{39031CB1-3853-4445-80BB-69E2C6BE958E}">
      <dgm:prSet phldr="0"/>
      <dgm:spPr/>
      <dgm:t>
        <a:bodyPr/>
        <a:lstStyle/>
        <a:p>
          <a:pPr rtl="0"/>
          <a:r>
            <a:rPr lang="en-SG">
              <a:latin typeface="Avenir Next LT Pro Light" panose="02020404030301010803"/>
            </a:rPr>
            <a:t>ATTRITION = 0</a:t>
          </a:r>
        </a:p>
      </dgm:t>
    </dgm:pt>
    <dgm:pt modelId="{57DD70B6-1765-45C3-8D71-F3CEA6A0BE31}" type="parTrans" cxnId="{39C645A8-3D0E-4369-A96B-A91185357BF4}">
      <dgm:prSet/>
      <dgm:spPr/>
      <dgm:t>
        <a:bodyPr/>
        <a:lstStyle/>
        <a:p>
          <a:endParaRPr lang="en-SG"/>
        </a:p>
      </dgm:t>
    </dgm:pt>
    <dgm:pt modelId="{EFA5B91B-0990-43BB-B54F-CD0EF0FC306E}" type="sibTrans" cxnId="{39C645A8-3D0E-4369-A96B-A91185357BF4}">
      <dgm:prSet/>
      <dgm:spPr/>
      <dgm:t>
        <a:bodyPr/>
        <a:lstStyle/>
        <a:p>
          <a:endParaRPr lang="en-US"/>
        </a:p>
      </dgm:t>
    </dgm:pt>
    <dgm:pt modelId="{E081B9F0-0869-4E78-A460-512BFCC96127}">
      <dgm:prSet phldr="0"/>
      <dgm:spPr/>
      <dgm:t>
        <a:bodyPr/>
        <a:lstStyle/>
        <a:p>
          <a:pPr rtl="0"/>
          <a:r>
            <a:rPr lang="en-US">
              <a:latin typeface="Avenir Next LT Pro Light" panose="02020404030301010803"/>
            </a:rPr>
            <a:t>ATTRITION =</a:t>
          </a:r>
          <a:r>
            <a:rPr lang="en-US"/>
            <a:t> 1</a:t>
          </a:r>
        </a:p>
      </dgm:t>
    </dgm:pt>
    <dgm:pt modelId="{B257C9A5-8C5D-445C-99B4-7637DB08C412}" type="parTrans" cxnId="{5C69576B-F703-49BC-8826-4A8CD3E99832}">
      <dgm:prSet/>
      <dgm:spPr/>
      <dgm:t>
        <a:bodyPr/>
        <a:lstStyle/>
        <a:p>
          <a:endParaRPr lang="en-SG"/>
        </a:p>
      </dgm:t>
    </dgm:pt>
    <dgm:pt modelId="{B987E91B-7C1E-449F-BEF8-B64393B9BC61}" type="sibTrans" cxnId="{5C69576B-F703-49BC-8826-4A8CD3E99832}">
      <dgm:prSet/>
      <dgm:spPr/>
      <dgm:t>
        <a:bodyPr/>
        <a:lstStyle/>
        <a:p>
          <a:endParaRPr lang="en-US"/>
        </a:p>
      </dgm:t>
    </dgm:pt>
    <dgm:pt modelId="{135CADC0-E4DC-461E-B00C-53C55EF7E39C}" type="pres">
      <dgm:prSet presAssocID="{902958D0-B1EA-4FA5-ACB1-FA0A9CFCE3D1}" presName="Name0" presStyleCnt="0">
        <dgm:presLayoutVars>
          <dgm:dir/>
          <dgm:resizeHandles val="exact"/>
        </dgm:presLayoutVars>
      </dgm:prSet>
      <dgm:spPr/>
    </dgm:pt>
    <dgm:pt modelId="{30960124-4160-48C5-B20A-0727ACDC0EC3}" type="pres">
      <dgm:prSet presAssocID="{B813609D-82DA-4241-A575-3AC620992BB2}" presName="node" presStyleLbl="node1" presStyleIdx="0" presStyleCnt="10">
        <dgm:presLayoutVars>
          <dgm:bulletEnabled val="1"/>
        </dgm:presLayoutVars>
      </dgm:prSet>
      <dgm:spPr/>
    </dgm:pt>
    <dgm:pt modelId="{9FB2D28A-A361-48D2-8CAB-39A7C7CF1EFF}" type="pres">
      <dgm:prSet presAssocID="{CCEA3618-EB52-4FBE-A712-AC8AE668881F}" presName="sibTrans" presStyleLbl="sibTrans1D1" presStyleIdx="0" presStyleCnt="9"/>
      <dgm:spPr/>
    </dgm:pt>
    <dgm:pt modelId="{05F2F219-DB94-4794-BAE5-37FB4E9CF394}" type="pres">
      <dgm:prSet presAssocID="{CCEA3618-EB52-4FBE-A712-AC8AE668881F}" presName="connectorText" presStyleLbl="sibTrans1D1" presStyleIdx="0" presStyleCnt="9"/>
      <dgm:spPr/>
    </dgm:pt>
    <dgm:pt modelId="{4208702F-7CA1-495E-B248-6F9D3D5228D9}" type="pres">
      <dgm:prSet presAssocID="{A9B5F82F-20BE-4AFB-8454-2BA0DA5D2123}" presName="node" presStyleLbl="node1" presStyleIdx="1" presStyleCnt="10">
        <dgm:presLayoutVars>
          <dgm:bulletEnabled val="1"/>
        </dgm:presLayoutVars>
      </dgm:prSet>
      <dgm:spPr/>
    </dgm:pt>
    <dgm:pt modelId="{AEF6973F-025E-4DC8-A2B3-577117C5F7E4}" type="pres">
      <dgm:prSet presAssocID="{89048D3A-848B-4286-893F-896FC0802A31}" presName="sibTrans" presStyleLbl="sibTrans1D1" presStyleIdx="1" presStyleCnt="9"/>
      <dgm:spPr/>
    </dgm:pt>
    <dgm:pt modelId="{5718B3C3-BCF8-49ED-AB16-613DD110054B}" type="pres">
      <dgm:prSet presAssocID="{89048D3A-848B-4286-893F-896FC0802A31}" presName="connectorText" presStyleLbl="sibTrans1D1" presStyleIdx="1" presStyleCnt="9"/>
      <dgm:spPr/>
    </dgm:pt>
    <dgm:pt modelId="{E3BBDA81-2EC2-4A65-A1EE-415FF02E4A59}" type="pres">
      <dgm:prSet presAssocID="{BF8ADC35-5D99-4D26-BDB5-E1043152B476}" presName="node" presStyleLbl="node1" presStyleIdx="2" presStyleCnt="10">
        <dgm:presLayoutVars>
          <dgm:bulletEnabled val="1"/>
        </dgm:presLayoutVars>
      </dgm:prSet>
      <dgm:spPr/>
    </dgm:pt>
    <dgm:pt modelId="{EDF70809-0F92-4F45-96A0-58AC5FB730EF}" type="pres">
      <dgm:prSet presAssocID="{87DD3421-F12C-4A8B-9E75-82E53B8E1536}" presName="sibTrans" presStyleLbl="sibTrans1D1" presStyleIdx="2" presStyleCnt="9"/>
      <dgm:spPr/>
    </dgm:pt>
    <dgm:pt modelId="{D18AA5E2-EC8A-4B62-AB09-826EEAE4A9CB}" type="pres">
      <dgm:prSet presAssocID="{87DD3421-F12C-4A8B-9E75-82E53B8E1536}" presName="connectorText" presStyleLbl="sibTrans1D1" presStyleIdx="2" presStyleCnt="9"/>
      <dgm:spPr/>
    </dgm:pt>
    <dgm:pt modelId="{961BF1BF-8F48-4292-915C-2268EC8024AB}" type="pres">
      <dgm:prSet presAssocID="{AEED8FC5-80F7-4B93-B5A9-D9D31687B2E2}" presName="node" presStyleLbl="node1" presStyleIdx="3" presStyleCnt="10">
        <dgm:presLayoutVars>
          <dgm:bulletEnabled val="1"/>
        </dgm:presLayoutVars>
      </dgm:prSet>
      <dgm:spPr/>
    </dgm:pt>
    <dgm:pt modelId="{76635FCE-1818-45C4-A33E-8647B7502464}" type="pres">
      <dgm:prSet presAssocID="{B375E1E9-9D1F-4C6F-8285-2C2F858C128A}" presName="sibTrans" presStyleLbl="sibTrans1D1" presStyleIdx="3" presStyleCnt="9"/>
      <dgm:spPr/>
    </dgm:pt>
    <dgm:pt modelId="{50DABEC5-4732-478D-BD56-277FFF7A038D}" type="pres">
      <dgm:prSet presAssocID="{B375E1E9-9D1F-4C6F-8285-2C2F858C128A}" presName="connectorText" presStyleLbl="sibTrans1D1" presStyleIdx="3" presStyleCnt="9"/>
      <dgm:spPr/>
    </dgm:pt>
    <dgm:pt modelId="{AE9F1054-7CB9-49E8-B59A-237A06B522D0}" type="pres">
      <dgm:prSet presAssocID="{39031CB1-3853-4445-80BB-69E2C6BE958E}" presName="node" presStyleLbl="node1" presStyleIdx="4" presStyleCnt="10">
        <dgm:presLayoutVars>
          <dgm:bulletEnabled val="1"/>
        </dgm:presLayoutVars>
      </dgm:prSet>
      <dgm:spPr/>
    </dgm:pt>
    <dgm:pt modelId="{24744FCE-9EED-4D97-A810-40E1CDDCCE07}" type="pres">
      <dgm:prSet presAssocID="{EFA5B91B-0990-43BB-B54F-CD0EF0FC306E}" presName="sibTrans" presStyleLbl="sibTrans1D1" presStyleIdx="4" presStyleCnt="9"/>
      <dgm:spPr/>
    </dgm:pt>
    <dgm:pt modelId="{E60D8DAA-FF90-4C79-9D46-BCD132E9E6CA}" type="pres">
      <dgm:prSet presAssocID="{EFA5B91B-0990-43BB-B54F-CD0EF0FC306E}" presName="connectorText" presStyleLbl="sibTrans1D1" presStyleIdx="4" presStyleCnt="9"/>
      <dgm:spPr/>
    </dgm:pt>
    <dgm:pt modelId="{3E597489-297D-45CA-A5EB-E99A12BCAB1C}" type="pres">
      <dgm:prSet presAssocID="{131D0770-1756-44B0-A13E-1774BE29AE6E}" presName="node" presStyleLbl="node1" presStyleIdx="5" presStyleCnt="10">
        <dgm:presLayoutVars>
          <dgm:bulletEnabled val="1"/>
        </dgm:presLayoutVars>
      </dgm:prSet>
      <dgm:spPr/>
    </dgm:pt>
    <dgm:pt modelId="{ECA7593F-043A-4E7F-938A-73C3BC41BE05}" type="pres">
      <dgm:prSet presAssocID="{F7B9650C-2340-4875-A5F7-6D7069B696B1}" presName="sibTrans" presStyleLbl="sibTrans1D1" presStyleIdx="5" presStyleCnt="9"/>
      <dgm:spPr/>
    </dgm:pt>
    <dgm:pt modelId="{E2B54381-A38C-4365-B94C-7AAACAFF251F}" type="pres">
      <dgm:prSet presAssocID="{F7B9650C-2340-4875-A5F7-6D7069B696B1}" presName="connectorText" presStyleLbl="sibTrans1D1" presStyleIdx="5" presStyleCnt="9"/>
      <dgm:spPr/>
    </dgm:pt>
    <dgm:pt modelId="{CA519C2E-D1D6-4E16-840A-447654E647D7}" type="pres">
      <dgm:prSet presAssocID="{5FB88A86-584E-446C-BB9D-34B341D74CDE}" presName="node" presStyleLbl="node1" presStyleIdx="6" presStyleCnt="10">
        <dgm:presLayoutVars>
          <dgm:bulletEnabled val="1"/>
        </dgm:presLayoutVars>
      </dgm:prSet>
      <dgm:spPr/>
    </dgm:pt>
    <dgm:pt modelId="{3CF33396-FCCA-41C3-8D10-C3FA346240A0}" type="pres">
      <dgm:prSet presAssocID="{239CBF7C-D7D2-4C4E-A570-D809E1EC7AD0}" presName="sibTrans" presStyleLbl="sibTrans1D1" presStyleIdx="6" presStyleCnt="9"/>
      <dgm:spPr/>
    </dgm:pt>
    <dgm:pt modelId="{61ED9AA7-7A5F-4A47-A6E1-5974AB1D55E9}" type="pres">
      <dgm:prSet presAssocID="{239CBF7C-D7D2-4C4E-A570-D809E1EC7AD0}" presName="connectorText" presStyleLbl="sibTrans1D1" presStyleIdx="6" presStyleCnt="9"/>
      <dgm:spPr/>
    </dgm:pt>
    <dgm:pt modelId="{07C317CF-EB08-4CA6-A298-59E34161F95F}" type="pres">
      <dgm:prSet presAssocID="{44F85E71-F6B2-42F0-8FD5-849AAF19DB92}" presName="node" presStyleLbl="node1" presStyleIdx="7" presStyleCnt="10">
        <dgm:presLayoutVars>
          <dgm:bulletEnabled val="1"/>
        </dgm:presLayoutVars>
      </dgm:prSet>
      <dgm:spPr/>
    </dgm:pt>
    <dgm:pt modelId="{1FA3424B-9DCB-4A13-A5AA-28DE83B93FD1}" type="pres">
      <dgm:prSet presAssocID="{1283200D-E0C4-41F3-A46C-F6BD08F7A651}" presName="sibTrans" presStyleLbl="sibTrans1D1" presStyleIdx="7" presStyleCnt="9"/>
      <dgm:spPr/>
    </dgm:pt>
    <dgm:pt modelId="{0D336CC3-836B-47F3-B3AD-E9C5A4A83E57}" type="pres">
      <dgm:prSet presAssocID="{1283200D-E0C4-41F3-A46C-F6BD08F7A651}" presName="connectorText" presStyleLbl="sibTrans1D1" presStyleIdx="7" presStyleCnt="9"/>
      <dgm:spPr/>
    </dgm:pt>
    <dgm:pt modelId="{AF46CD87-5844-4C7E-8DF4-CA98CA76B104}" type="pres">
      <dgm:prSet presAssocID="{25B5AD9C-23E3-4B0F-BA22-449164EBD9D3}" presName="node" presStyleLbl="node1" presStyleIdx="8" presStyleCnt="10">
        <dgm:presLayoutVars>
          <dgm:bulletEnabled val="1"/>
        </dgm:presLayoutVars>
      </dgm:prSet>
      <dgm:spPr/>
    </dgm:pt>
    <dgm:pt modelId="{E65D482E-8E38-4952-982D-D8F21A70A84D}" type="pres">
      <dgm:prSet presAssocID="{63ED5B86-9910-4BA2-92DF-11B653D2B857}" presName="sibTrans" presStyleLbl="sibTrans1D1" presStyleIdx="8" presStyleCnt="9"/>
      <dgm:spPr/>
    </dgm:pt>
    <dgm:pt modelId="{263DB1A7-EAFA-45DB-B901-B6F818FA9265}" type="pres">
      <dgm:prSet presAssocID="{63ED5B86-9910-4BA2-92DF-11B653D2B857}" presName="connectorText" presStyleLbl="sibTrans1D1" presStyleIdx="8" presStyleCnt="9"/>
      <dgm:spPr/>
    </dgm:pt>
    <dgm:pt modelId="{7E556D70-8258-450C-B206-E5C7133EC625}" type="pres">
      <dgm:prSet presAssocID="{E081B9F0-0869-4E78-A460-512BFCC96127}" presName="node" presStyleLbl="node1" presStyleIdx="9" presStyleCnt="10">
        <dgm:presLayoutVars>
          <dgm:bulletEnabled val="1"/>
        </dgm:presLayoutVars>
      </dgm:prSet>
      <dgm:spPr/>
    </dgm:pt>
  </dgm:ptLst>
  <dgm:cxnLst>
    <dgm:cxn modelId="{EE7D6A03-F848-495D-81DF-0A7D391DD5FA}" type="presOf" srcId="{131D0770-1756-44B0-A13E-1774BE29AE6E}" destId="{3E597489-297D-45CA-A5EB-E99A12BCAB1C}" srcOrd="0" destOrd="0" presId="urn:microsoft.com/office/officeart/2016/7/layout/RepeatingBendingProcessNew"/>
    <dgm:cxn modelId="{FA74710A-679E-419B-96B5-2A5B2E4AE815}" srcId="{902958D0-B1EA-4FA5-ACB1-FA0A9CFCE3D1}" destId="{BF8ADC35-5D99-4D26-BDB5-E1043152B476}" srcOrd="2" destOrd="0" parTransId="{DCE45D9E-0DB3-43D7-9B20-4D0F51596446}" sibTransId="{87DD3421-F12C-4A8B-9E75-82E53B8E1536}"/>
    <dgm:cxn modelId="{AC8C0811-5F5C-4FCA-B353-63F4E38D52C3}" type="presOf" srcId="{EFA5B91B-0990-43BB-B54F-CD0EF0FC306E}" destId="{24744FCE-9EED-4D97-A810-40E1CDDCCE07}" srcOrd="0" destOrd="0" presId="urn:microsoft.com/office/officeart/2016/7/layout/RepeatingBendingProcessNew"/>
    <dgm:cxn modelId="{09C8BE12-DE4B-4FA5-A9F6-3C099761FCDF}" srcId="{902958D0-B1EA-4FA5-ACB1-FA0A9CFCE3D1}" destId="{A9B5F82F-20BE-4AFB-8454-2BA0DA5D2123}" srcOrd="1" destOrd="0" parTransId="{0941D16D-F5A9-42C5-9461-4B6849C832FE}" sibTransId="{89048D3A-848B-4286-893F-896FC0802A31}"/>
    <dgm:cxn modelId="{75873D14-9B2B-43FA-96F1-956692AC009D}" type="presOf" srcId="{B813609D-82DA-4241-A575-3AC620992BB2}" destId="{30960124-4160-48C5-B20A-0727ACDC0EC3}" srcOrd="0" destOrd="0" presId="urn:microsoft.com/office/officeart/2016/7/layout/RepeatingBendingProcessNew"/>
    <dgm:cxn modelId="{EBEE8028-B057-49E9-93D7-5BF177A63F65}" type="presOf" srcId="{AEED8FC5-80F7-4B93-B5A9-D9D31687B2E2}" destId="{961BF1BF-8F48-4292-915C-2268EC8024AB}" srcOrd="0" destOrd="0" presId="urn:microsoft.com/office/officeart/2016/7/layout/RepeatingBendingProcessNew"/>
    <dgm:cxn modelId="{87844B2B-1C7C-4C90-9C52-48D075FB0B47}" type="presOf" srcId="{63ED5B86-9910-4BA2-92DF-11B653D2B857}" destId="{E65D482E-8E38-4952-982D-D8F21A70A84D}" srcOrd="0" destOrd="0" presId="urn:microsoft.com/office/officeart/2016/7/layout/RepeatingBendingProcessNew"/>
    <dgm:cxn modelId="{D04F4D34-D0A4-467D-9D72-B5042DAEB84E}" type="presOf" srcId="{E081B9F0-0869-4E78-A460-512BFCC96127}" destId="{7E556D70-8258-450C-B206-E5C7133EC625}" srcOrd="0" destOrd="0" presId="urn:microsoft.com/office/officeart/2016/7/layout/RepeatingBendingProcessNew"/>
    <dgm:cxn modelId="{12746540-43D4-4067-938C-4053B47C2249}" type="presOf" srcId="{63ED5B86-9910-4BA2-92DF-11B653D2B857}" destId="{263DB1A7-EAFA-45DB-B901-B6F818FA9265}" srcOrd="1" destOrd="0" presId="urn:microsoft.com/office/officeart/2016/7/layout/RepeatingBendingProcessNew"/>
    <dgm:cxn modelId="{CBB5AD5F-18B3-4521-A42E-2B9B779CE609}" type="presOf" srcId="{B375E1E9-9D1F-4C6F-8285-2C2F858C128A}" destId="{50DABEC5-4732-478D-BD56-277FFF7A038D}" srcOrd="1" destOrd="0" presId="urn:microsoft.com/office/officeart/2016/7/layout/RepeatingBendingProcessNew"/>
    <dgm:cxn modelId="{62DBC565-291F-4767-848F-6345263F29EB}" type="presOf" srcId="{89048D3A-848B-4286-893F-896FC0802A31}" destId="{5718B3C3-BCF8-49ED-AB16-613DD110054B}" srcOrd="1" destOrd="0" presId="urn:microsoft.com/office/officeart/2016/7/layout/RepeatingBendingProcessNew"/>
    <dgm:cxn modelId="{B39A6A69-1CB5-49CC-89A8-492D320FC03D}" type="presOf" srcId="{A9B5F82F-20BE-4AFB-8454-2BA0DA5D2123}" destId="{4208702F-7CA1-495E-B248-6F9D3D5228D9}" srcOrd="0" destOrd="0" presId="urn:microsoft.com/office/officeart/2016/7/layout/RepeatingBendingProcessNew"/>
    <dgm:cxn modelId="{5C69576B-F703-49BC-8826-4A8CD3E99832}" srcId="{902958D0-B1EA-4FA5-ACB1-FA0A9CFCE3D1}" destId="{E081B9F0-0869-4E78-A460-512BFCC96127}" srcOrd="9" destOrd="0" parTransId="{B257C9A5-8C5D-445C-99B4-7637DB08C412}" sibTransId="{B987E91B-7C1E-449F-BEF8-B64393B9BC61}"/>
    <dgm:cxn modelId="{627DBE57-0677-4B8F-BDD4-C9D2EA71446D}" type="presOf" srcId="{902958D0-B1EA-4FA5-ACB1-FA0A9CFCE3D1}" destId="{135CADC0-E4DC-461E-B00C-53C55EF7E39C}" srcOrd="0" destOrd="0" presId="urn:microsoft.com/office/officeart/2016/7/layout/RepeatingBendingProcessNew"/>
    <dgm:cxn modelId="{7DD39A7C-0255-41BF-9596-BF9066D02168}" type="presOf" srcId="{239CBF7C-D7D2-4C4E-A570-D809E1EC7AD0}" destId="{3CF33396-FCCA-41C3-8D10-C3FA346240A0}" srcOrd="0" destOrd="0" presId="urn:microsoft.com/office/officeart/2016/7/layout/RepeatingBendingProcessNew"/>
    <dgm:cxn modelId="{CB98358B-44AE-4822-945C-3C99C0B4B3F7}" type="presOf" srcId="{CCEA3618-EB52-4FBE-A712-AC8AE668881F}" destId="{9FB2D28A-A361-48D2-8CAB-39A7C7CF1EFF}" srcOrd="0" destOrd="0" presId="urn:microsoft.com/office/officeart/2016/7/layout/RepeatingBendingProcessNew"/>
    <dgm:cxn modelId="{476A968C-9CC9-4AC1-BD30-A729BDC301BF}" type="presOf" srcId="{39031CB1-3853-4445-80BB-69E2C6BE958E}" destId="{AE9F1054-7CB9-49E8-B59A-237A06B522D0}" srcOrd="0" destOrd="0" presId="urn:microsoft.com/office/officeart/2016/7/layout/RepeatingBendingProcessNew"/>
    <dgm:cxn modelId="{EFE73A93-3962-4715-B478-A6504F53738F}" type="presOf" srcId="{1283200D-E0C4-41F3-A46C-F6BD08F7A651}" destId="{1FA3424B-9DCB-4A13-A5AA-28DE83B93FD1}" srcOrd="0" destOrd="0" presId="urn:microsoft.com/office/officeart/2016/7/layout/RepeatingBendingProcessNew"/>
    <dgm:cxn modelId="{F228929D-316F-4118-9023-95F8070A6242}" type="presOf" srcId="{CCEA3618-EB52-4FBE-A712-AC8AE668881F}" destId="{05F2F219-DB94-4794-BAE5-37FB4E9CF394}" srcOrd="1" destOrd="0" presId="urn:microsoft.com/office/officeart/2016/7/layout/RepeatingBendingProcessNew"/>
    <dgm:cxn modelId="{6C769B9D-C706-4132-8EED-7F0DA19BCB54}" type="presOf" srcId="{25B5AD9C-23E3-4B0F-BA22-449164EBD9D3}" destId="{AF46CD87-5844-4C7E-8DF4-CA98CA76B104}" srcOrd="0" destOrd="0" presId="urn:microsoft.com/office/officeart/2016/7/layout/RepeatingBendingProcessNew"/>
    <dgm:cxn modelId="{0449E69D-C35C-4844-9759-BBC4BDA25112}" type="presOf" srcId="{BF8ADC35-5D99-4D26-BDB5-E1043152B476}" destId="{E3BBDA81-2EC2-4A65-A1EE-415FF02E4A59}" srcOrd="0" destOrd="0" presId="urn:microsoft.com/office/officeart/2016/7/layout/RepeatingBendingProcessNew"/>
    <dgm:cxn modelId="{63AC98A0-CCE9-4CF9-ACA5-FDC38750B379}" type="presOf" srcId="{B375E1E9-9D1F-4C6F-8285-2C2F858C128A}" destId="{76635FCE-1818-45C4-A33E-8647B7502464}" srcOrd="0" destOrd="0" presId="urn:microsoft.com/office/officeart/2016/7/layout/RepeatingBendingProcessNew"/>
    <dgm:cxn modelId="{D852CEA4-19F9-4581-B6A3-C1C4F97695C8}" type="presOf" srcId="{87DD3421-F12C-4A8B-9E75-82E53B8E1536}" destId="{EDF70809-0F92-4F45-96A0-58AC5FB730EF}" srcOrd="0" destOrd="0" presId="urn:microsoft.com/office/officeart/2016/7/layout/RepeatingBendingProcessNew"/>
    <dgm:cxn modelId="{3281C5A6-EF63-473B-A448-6766EF859B1A}" type="presOf" srcId="{F7B9650C-2340-4875-A5F7-6D7069B696B1}" destId="{ECA7593F-043A-4E7F-938A-73C3BC41BE05}" srcOrd="0" destOrd="0" presId="urn:microsoft.com/office/officeart/2016/7/layout/RepeatingBendingProcessNew"/>
    <dgm:cxn modelId="{39C645A8-3D0E-4369-A96B-A91185357BF4}" srcId="{902958D0-B1EA-4FA5-ACB1-FA0A9CFCE3D1}" destId="{39031CB1-3853-4445-80BB-69E2C6BE958E}" srcOrd="4" destOrd="0" parTransId="{57DD70B6-1765-45C3-8D71-F3CEA6A0BE31}" sibTransId="{EFA5B91B-0990-43BB-B54F-CD0EF0FC306E}"/>
    <dgm:cxn modelId="{C57405AE-7BB9-4CE7-8ED4-6DE6132231AA}" type="presOf" srcId="{1283200D-E0C4-41F3-A46C-F6BD08F7A651}" destId="{0D336CC3-836B-47F3-B3AD-E9C5A4A83E57}" srcOrd="1" destOrd="0" presId="urn:microsoft.com/office/officeart/2016/7/layout/RepeatingBendingProcessNew"/>
    <dgm:cxn modelId="{ABA849B0-53FE-4A6E-AA27-997B0658B8D0}" type="presOf" srcId="{87DD3421-F12C-4A8B-9E75-82E53B8E1536}" destId="{D18AA5E2-EC8A-4B62-AB09-826EEAE4A9CB}" srcOrd="1" destOrd="0" presId="urn:microsoft.com/office/officeart/2016/7/layout/RepeatingBendingProcessNew"/>
    <dgm:cxn modelId="{D65590B8-883E-4079-A504-581F015E41AB}" type="presOf" srcId="{5FB88A86-584E-446C-BB9D-34B341D74CDE}" destId="{CA519C2E-D1D6-4E16-840A-447654E647D7}" srcOrd="0" destOrd="0" presId="urn:microsoft.com/office/officeart/2016/7/layout/RepeatingBendingProcessNew"/>
    <dgm:cxn modelId="{9EDF0BBB-9261-4D15-83D1-1ABD7581922A}" srcId="{902958D0-B1EA-4FA5-ACB1-FA0A9CFCE3D1}" destId="{AEED8FC5-80F7-4B93-B5A9-D9D31687B2E2}" srcOrd="3" destOrd="0" parTransId="{9D14E414-0646-436C-A23C-3B9920D34CCA}" sibTransId="{B375E1E9-9D1F-4C6F-8285-2C2F858C128A}"/>
    <dgm:cxn modelId="{0771D6BB-4997-4015-99A8-CD49C00584E7}" srcId="{902958D0-B1EA-4FA5-ACB1-FA0A9CFCE3D1}" destId="{5FB88A86-584E-446C-BB9D-34B341D74CDE}" srcOrd="6" destOrd="0" parTransId="{12B312DD-2289-4A73-909C-6D9FE6A7E5BC}" sibTransId="{239CBF7C-D7D2-4C4E-A570-D809E1EC7AD0}"/>
    <dgm:cxn modelId="{6BAB4CBD-8326-4A69-A344-335425B441FA}" srcId="{902958D0-B1EA-4FA5-ACB1-FA0A9CFCE3D1}" destId="{44F85E71-F6B2-42F0-8FD5-849AAF19DB92}" srcOrd="7" destOrd="0" parTransId="{1C2A6565-6F50-4FB4-AE5D-0339F552CAFF}" sibTransId="{1283200D-E0C4-41F3-A46C-F6BD08F7A651}"/>
    <dgm:cxn modelId="{008C69C3-D11D-42D6-90A9-A06D755807CE}" srcId="{902958D0-B1EA-4FA5-ACB1-FA0A9CFCE3D1}" destId="{131D0770-1756-44B0-A13E-1774BE29AE6E}" srcOrd="5" destOrd="0" parTransId="{56DDEE8E-19D5-464B-876F-3E8FA7FF8D0A}" sibTransId="{F7B9650C-2340-4875-A5F7-6D7069B696B1}"/>
    <dgm:cxn modelId="{80E2A5CC-26D6-476E-8B6E-AA8A3858868C}" type="presOf" srcId="{F7B9650C-2340-4875-A5F7-6D7069B696B1}" destId="{E2B54381-A38C-4365-B94C-7AAACAFF251F}" srcOrd="1" destOrd="0" presId="urn:microsoft.com/office/officeart/2016/7/layout/RepeatingBendingProcessNew"/>
    <dgm:cxn modelId="{DBEA78CD-CD1E-4031-B9C8-44405379BE31}" srcId="{902958D0-B1EA-4FA5-ACB1-FA0A9CFCE3D1}" destId="{B813609D-82DA-4241-A575-3AC620992BB2}" srcOrd="0" destOrd="0" parTransId="{359EC611-1CB3-4D99-9BE3-7070858BD604}" sibTransId="{CCEA3618-EB52-4FBE-A712-AC8AE668881F}"/>
    <dgm:cxn modelId="{75CA6BD1-ADE8-4043-B53E-97980D9C5F02}" srcId="{902958D0-B1EA-4FA5-ACB1-FA0A9CFCE3D1}" destId="{25B5AD9C-23E3-4B0F-BA22-449164EBD9D3}" srcOrd="8" destOrd="0" parTransId="{FE454FEF-4870-4CC9-A99F-7FC817E21350}" sibTransId="{63ED5B86-9910-4BA2-92DF-11B653D2B857}"/>
    <dgm:cxn modelId="{681A6CD2-40ED-44ED-8080-92CA1BD7AED3}" type="presOf" srcId="{89048D3A-848B-4286-893F-896FC0802A31}" destId="{AEF6973F-025E-4DC8-A2B3-577117C5F7E4}" srcOrd="0" destOrd="0" presId="urn:microsoft.com/office/officeart/2016/7/layout/RepeatingBendingProcessNew"/>
    <dgm:cxn modelId="{963515EC-1A4E-4DB1-A8E5-00064F5560C2}" type="presOf" srcId="{239CBF7C-D7D2-4C4E-A570-D809E1EC7AD0}" destId="{61ED9AA7-7A5F-4A47-A6E1-5974AB1D55E9}" srcOrd="1" destOrd="0" presId="urn:microsoft.com/office/officeart/2016/7/layout/RepeatingBendingProcessNew"/>
    <dgm:cxn modelId="{6E399FF0-30AF-4CB2-82AB-929E26F81AF1}" type="presOf" srcId="{44F85E71-F6B2-42F0-8FD5-849AAF19DB92}" destId="{07C317CF-EB08-4CA6-A298-59E34161F95F}" srcOrd="0" destOrd="0" presId="urn:microsoft.com/office/officeart/2016/7/layout/RepeatingBendingProcessNew"/>
    <dgm:cxn modelId="{F95A6DF6-CB6C-4C4D-8B99-1B087C328F35}" type="presOf" srcId="{EFA5B91B-0990-43BB-B54F-CD0EF0FC306E}" destId="{E60D8DAA-FF90-4C79-9D46-BCD132E9E6CA}" srcOrd="1" destOrd="0" presId="urn:microsoft.com/office/officeart/2016/7/layout/RepeatingBendingProcessNew"/>
    <dgm:cxn modelId="{83EA4B30-1F63-44FC-B6E6-0A66A778B7AA}" type="presParOf" srcId="{135CADC0-E4DC-461E-B00C-53C55EF7E39C}" destId="{30960124-4160-48C5-B20A-0727ACDC0EC3}" srcOrd="0" destOrd="0" presId="urn:microsoft.com/office/officeart/2016/7/layout/RepeatingBendingProcessNew"/>
    <dgm:cxn modelId="{F9577EE6-C95B-4907-9317-B1638F167BB6}" type="presParOf" srcId="{135CADC0-E4DC-461E-B00C-53C55EF7E39C}" destId="{9FB2D28A-A361-48D2-8CAB-39A7C7CF1EFF}" srcOrd="1" destOrd="0" presId="urn:microsoft.com/office/officeart/2016/7/layout/RepeatingBendingProcessNew"/>
    <dgm:cxn modelId="{FD44BBB3-198D-4A62-8B9C-1EA008470045}" type="presParOf" srcId="{9FB2D28A-A361-48D2-8CAB-39A7C7CF1EFF}" destId="{05F2F219-DB94-4794-BAE5-37FB4E9CF394}" srcOrd="0" destOrd="0" presId="urn:microsoft.com/office/officeart/2016/7/layout/RepeatingBendingProcessNew"/>
    <dgm:cxn modelId="{D3C596BC-3393-4988-9F29-5FA100425283}" type="presParOf" srcId="{135CADC0-E4DC-461E-B00C-53C55EF7E39C}" destId="{4208702F-7CA1-495E-B248-6F9D3D5228D9}" srcOrd="2" destOrd="0" presId="urn:microsoft.com/office/officeart/2016/7/layout/RepeatingBendingProcessNew"/>
    <dgm:cxn modelId="{5569CC68-CEF4-4CA9-ADF5-9EBA4BF7E503}" type="presParOf" srcId="{135CADC0-E4DC-461E-B00C-53C55EF7E39C}" destId="{AEF6973F-025E-4DC8-A2B3-577117C5F7E4}" srcOrd="3" destOrd="0" presId="urn:microsoft.com/office/officeart/2016/7/layout/RepeatingBendingProcessNew"/>
    <dgm:cxn modelId="{7DF9E3E7-D4BC-40DD-A168-CB96B467A090}" type="presParOf" srcId="{AEF6973F-025E-4DC8-A2B3-577117C5F7E4}" destId="{5718B3C3-BCF8-49ED-AB16-613DD110054B}" srcOrd="0" destOrd="0" presId="urn:microsoft.com/office/officeart/2016/7/layout/RepeatingBendingProcessNew"/>
    <dgm:cxn modelId="{8E8D27D5-CA45-4800-92B1-AFC690A133FD}" type="presParOf" srcId="{135CADC0-E4DC-461E-B00C-53C55EF7E39C}" destId="{E3BBDA81-2EC2-4A65-A1EE-415FF02E4A59}" srcOrd="4" destOrd="0" presId="urn:microsoft.com/office/officeart/2016/7/layout/RepeatingBendingProcessNew"/>
    <dgm:cxn modelId="{3B8B5CBA-9641-4E4B-80EF-845096BE554A}" type="presParOf" srcId="{135CADC0-E4DC-461E-B00C-53C55EF7E39C}" destId="{EDF70809-0F92-4F45-96A0-58AC5FB730EF}" srcOrd="5" destOrd="0" presId="urn:microsoft.com/office/officeart/2016/7/layout/RepeatingBendingProcessNew"/>
    <dgm:cxn modelId="{48EE2999-CC11-48AA-AA34-0DCF0DF1D72D}" type="presParOf" srcId="{EDF70809-0F92-4F45-96A0-58AC5FB730EF}" destId="{D18AA5E2-EC8A-4B62-AB09-826EEAE4A9CB}" srcOrd="0" destOrd="0" presId="urn:microsoft.com/office/officeart/2016/7/layout/RepeatingBendingProcessNew"/>
    <dgm:cxn modelId="{568CE536-846E-4C11-9F66-FC463816FC52}" type="presParOf" srcId="{135CADC0-E4DC-461E-B00C-53C55EF7E39C}" destId="{961BF1BF-8F48-4292-915C-2268EC8024AB}" srcOrd="6" destOrd="0" presId="urn:microsoft.com/office/officeart/2016/7/layout/RepeatingBendingProcessNew"/>
    <dgm:cxn modelId="{E4E30679-3C3D-4309-9B6E-7BDA14305BD7}" type="presParOf" srcId="{135CADC0-E4DC-461E-B00C-53C55EF7E39C}" destId="{76635FCE-1818-45C4-A33E-8647B7502464}" srcOrd="7" destOrd="0" presId="urn:microsoft.com/office/officeart/2016/7/layout/RepeatingBendingProcessNew"/>
    <dgm:cxn modelId="{7326D4BE-72AB-4949-AEEC-81BF54C6C6BB}" type="presParOf" srcId="{76635FCE-1818-45C4-A33E-8647B7502464}" destId="{50DABEC5-4732-478D-BD56-277FFF7A038D}" srcOrd="0" destOrd="0" presId="urn:microsoft.com/office/officeart/2016/7/layout/RepeatingBendingProcessNew"/>
    <dgm:cxn modelId="{C35F3E68-2E53-4A09-842A-07327057C16E}" type="presParOf" srcId="{135CADC0-E4DC-461E-B00C-53C55EF7E39C}" destId="{AE9F1054-7CB9-49E8-B59A-237A06B522D0}" srcOrd="8" destOrd="0" presId="urn:microsoft.com/office/officeart/2016/7/layout/RepeatingBendingProcessNew"/>
    <dgm:cxn modelId="{CFD00530-CB71-4606-BA60-0F2EF53EE1BD}" type="presParOf" srcId="{135CADC0-E4DC-461E-B00C-53C55EF7E39C}" destId="{24744FCE-9EED-4D97-A810-40E1CDDCCE07}" srcOrd="9" destOrd="0" presId="urn:microsoft.com/office/officeart/2016/7/layout/RepeatingBendingProcessNew"/>
    <dgm:cxn modelId="{3BDAAD7C-F4E9-45C7-99B4-81331424B265}" type="presParOf" srcId="{24744FCE-9EED-4D97-A810-40E1CDDCCE07}" destId="{E60D8DAA-FF90-4C79-9D46-BCD132E9E6CA}" srcOrd="0" destOrd="0" presId="urn:microsoft.com/office/officeart/2016/7/layout/RepeatingBendingProcessNew"/>
    <dgm:cxn modelId="{C4B48F6C-B603-4F62-ADF8-B072946568F9}" type="presParOf" srcId="{135CADC0-E4DC-461E-B00C-53C55EF7E39C}" destId="{3E597489-297D-45CA-A5EB-E99A12BCAB1C}" srcOrd="10" destOrd="0" presId="urn:microsoft.com/office/officeart/2016/7/layout/RepeatingBendingProcessNew"/>
    <dgm:cxn modelId="{BEABFA66-86B5-4FDD-961A-679115E41B05}" type="presParOf" srcId="{135CADC0-E4DC-461E-B00C-53C55EF7E39C}" destId="{ECA7593F-043A-4E7F-938A-73C3BC41BE05}" srcOrd="11" destOrd="0" presId="urn:microsoft.com/office/officeart/2016/7/layout/RepeatingBendingProcessNew"/>
    <dgm:cxn modelId="{011A0EDA-9229-4377-8CF0-A788DD6659D2}" type="presParOf" srcId="{ECA7593F-043A-4E7F-938A-73C3BC41BE05}" destId="{E2B54381-A38C-4365-B94C-7AAACAFF251F}" srcOrd="0" destOrd="0" presId="urn:microsoft.com/office/officeart/2016/7/layout/RepeatingBendingProcessNew"/>
    <dgm:cxn modelId="{C8DE8F5B-DEF9-4CE7-8899-A84E79AC9C6D}" type="presParOf" srcId="{135CADC0-E4DC-461E-B00C-53C55EF7E39C}" destId="{CA519C2E-D1D6-4E16-840A-447654E647D7}" srcOrd="12" destOrd="0" presId="urn:microsoft.com/office/officeart/2016/7/layout/RepeatingBendingProcessNew"/>
    <dgm:cxn modelId="{534DB5F7-B413-44BA-A02F-0665D27D6E5A}" type="presParOf" srcId="{135CADC0-E4DC-461E-B00C-53C55EF7E39C}" destId="{3CF33396-FCCA-41C3-8D10-C3FA346240A0}" srcOrd="13" destOrd="0" presId="urn:microsoft.com/office/officeart/2016/7/layout/RepeatingBendingProcessNew"/>
    <dgm:cxn modelId="{817A09BA-7A32-4417-8E81-45D7764710EC}" type="presParOf" srcId="{3CF33396-FCCA-41C3-8D10-C3FA346240A0}" destId="{61ED9AA7-7A5F-4A47-A6E1-5974AB1D55E9}" srcOrd="0" destOrd="0" presId="urn:microsoft.com/office/officeart/2016/7/layout/RepeatingBendingProcessNew"/>
    <dgm:cxn modelId="{8C229336-3309-4DFC-B79B-B218B7B6D718}" type="presParOf" srcId="{135CADC0-E4DC-461E-B00C-53C55EF7E39C}" destId="{07C317CF-EB08-4CA6-A298-59E34161F95F}" srcOrd="14" destOrd="0" presId="urn:microsoft.com/office/officeart/2016/7/layout/RepeatingBendingProcessNew"/>
    <dgm:cxn modelId="{3B0714A4-8FD2-4A22-9A5A-C782623E2E83}" type="presParOf" srcId="{135CADC0-E4DC-461E-B00C-53C55EF7E39C}" destId="{1FA3424B-9DCB-4A13-A5AA-28DE83B93FD1}" srcOrd="15" destOrd="0" presId="urn:microsoft.com/office/officeart/2016/7/layout/RepeatingBendingProcessNew"/>
    <dgm:cxn modelId="{0BB1772C-E5C4-48F7-94E0-85B026A7DF51}" type="presParOf" srcId="{1FA3424B-9DCB-4A13-A5AA-28DE83B93FD1}" destId="{0D336CC3-836B-47F3-B3AD-E9C5A4A83E57}" srcOrd="0" destOrd="0" presId="urn:microsoft.com/office/officeart/2016/7/layout/RepeatingBendingProcessNew"/>
    <dgm:cxn modelId="{89604ACD-E13A-4535-B541-85AF58DEB32E}" type="presParOf" srcId="{135CADC0-E4DC-461E-B00C-53C55EF7E39C}" destId="{AF46CD87-5844-4C7E-8DF4-CA98CA76B104}" srcOrd="16" destOrd="0" presId="urn:microsoft.com/office/officeart/2016/7/layout/RepeatingBendingProcessNew"/>
    <dgm:cxn modelId="{4744E991-7AAA-486D-AB89-56C14F97F652}" type="presParOf" srcId="{135CADC0-E4DC-461E-B00C-53C55EF7E39C}" destId="{E65D482E-8E38-4952-982D-D8F21A70A84D}" srcOrd="17" destOrd="0" presId="urn:microsoft.com/office/officeart/2016/7/layout/RepeatingBendingProcessNew"/>
    <dgm:cxn modelId="{A9EE169A-658F-481C-A8C4-3F6BFC9FAC1C}" type="presParOf" srcId="{E65D482E-8E38-4952-982D-D8F21A70A84D}" destId="{263DB1A7-EAFA-45DB-B901-B6F818FA9265}" srcOrd="0" destOrd="0" presId="urn:microsoft.com/office/officeart/2016/7/layout/RepeatingBendingProcessNew"/>
    <dgm:cxn modelId="{73A85C1E-83EE-4551-80D8-2F8B9450C1DB}" type="presParOf" srcId="{135CADC0-E4DC-461E-B00C-53C55EF7E39C}" destId="{7E556D70-8258-450C-B206-E5C7133EC625}"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3BE8E-1A9B-44B8-8189-08276D5C39BA}">
      <dsp:nvSpPr>
        <dsp:cNvPr id="0" name=""/>
        <dsp:cNvSpPr/>
      </dsp:nvSpPr>
      <dsp:spPr>
        <a:xfrm>
          <a:off x="604004" y="1452"/>
          <a:ext cx="3788890" cy="2405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06A5AA-9BEF-4981-A469-7B310ACE0F47}">
      <dsp:nvSpPr>
        <dsp:cNvPr id="0" name=""/>
        <dsp:cNvSpPr/>
      </dsp:nvSpPr>
      <dsp:spPr>
        <a:xfrm>
          <a:off x="1024992" y="401390"/>
          <a:ext cx="3788890" cy="24059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1. Which combination of factors are the most significant causes for employee attrition?</a:t>
          </a:r>
          <a:endParaRPr lang="en-US" sz="2000" kern="1200" dirty="0"/>
        </a:p>
      </dsp:txBody>
      <dsp:txXfrm>
        <a:off x="1095460" y="471858"/>
        <a:ext cx="3647954" cy="2265009"/>
      </dsp:txXfrm>
    </dsp:sp>
    <dsp:sp modelId="{78A2414A-4DCE-4148-8536-121134293AAD}">
      <dsp:nvSpPr>
        <dsp:cNvPr id="0" name=""/>
        <dsp:cNvSpPr/>
      </dsp:nvSpPr>
      <dsp:spPr>
        <a:xfrm>
          <a:off x="5234871" y="1452"/>
          <a:ext cx="3788890" cy="2405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2B0D2-0AB2-41BC-8899-3BCDF4111147}">
      <dsp:nvSpPr>
        <dsp:cNvPr id="0" name=""/>
        <dsp:cNvSpPr/>
      </dsp:nvSpPr>
      <dsp:spPr>
        <a:xfrm>
          <a:off x="5655859" y="401390"/>
          <a:ext cx="3788890" cy="24059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2. How can employee attrition be predicted?</a:t>
          </a:r>
          <a:endParaRPr lang="en-US" sz="2000" kern="1200" dirty="0"/>
        </a:p>
      </dsp:txBody>
      <dsp:txXfrm>
        <a:off x="5726327" y="471858"/>
        <a:ext cx="3647954" cy="2265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F1424-186D-4A90-82B6-6BFC07666710}">
      <dsp:nvSpPr>
        <dsp:cNvPr id="0" name=""/>
        <dsp:cNvSpPr/>
      </dsp:nvSpPr>
      <dsp:spPr>
        <a:xfrm>
          <a:off x="0" y="469"/>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A7859-5732-48E5-B8DA-039CED4A1610}">
      <dsp:nvSpPr>
        <dsp:cNvPr id="0" name=""/>
        <dsp:cNvSpPr/>
      </dsp:nvSpPr>
      <dsp:spPr>
        <a:xfrm>
          <a:off x="332636" y="247885"/>
          <a:ext cx="604793" cy="604793"/>
        </a:xfrm>
        <a:prstGeom prst="rect">
          <a:avLst/>
        </a:prstGeom>
        <a:blipFill rotWithShape="1">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C3E744-8080-49C8-9D0F-6733627FEC28}">
      <dsp:nvSpPr>
        <dsp:cNvPr id="0" name=""/>
        <dsp:cNvSpPr/>
      </dsp:nvSpPr>
      <dsp:spPr>
        <a:xfrm>
          <a:off x="1270065" y="469"/>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Logistic Regression</a:t>
          </a:r>
          <a:endParaRPr lang="en-US" sz="2500" kern="1200"/>
        </a:p>
      </dsp:txBody>
      <dsp:txXfrm>
        <a:off x="1270065" y="469"/>
        <a:ext cx="8788334" cy="1099624"/>
      </dsp:txXfrm>
    </dsp:sp>
    <dsp:sp modelId="{98DFA9A9-1595-4A60-9F24-6076EEB918E3}">
      <dsp:nvSpPr>
        <dsp:cNvPr id="0" name=""/>
        <dsp:cNvSpPr/>
      </dsp:nvSpPr>
      <dsp:spPr>
        <a:xfrm>
          <a:off x="0" y="1374999"/>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B7D28-2A2D-46E4-B7CC-4234032E4DAC}">
      <dsp:nvSpPr>
        <dsp:cNvPr id="0" name=""/>
        <dsp:cNvSpPr/>
      </dsp:nvSpPr>
      <dsp:spPr>
        <a:xfrm>
          <a:off x="332636" y="1622415"/>
          <a:ext cx="604793" cy="604793"/>
        </a:xfrm>
        <a:prstGeom prst="rect">
          <a:avLst/>
        </a:prstGeom>
        <a:blipFill rotWithShape="1">
          <a:blip xmlns:r="http://schemas.openxmlformats.org/officeDocument/2006/relationships" r:embed="rId2"/>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9AB69-D111-4D83-B466-336F4C1807A8}">
      <dsp:nvSpPr>
        <dsp:cNvPr id="0" name=""/>
        <dsp:cNvSpPr/>
      </dsp:nvSpPr>
      <dsp:spPr>
        <a:xfrm>
          <a:off x="1270065" y="1374999"/>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Decision Tree</a:t>
          </a:r>
          <a:endParaRPr lang="en-US" sz="2500" kern="1200"/>
        </a:p>
      </dsp:txBody>
      <dsp:txXfrm>
        <a:off x="1270065" y="1374999"/>
        <a:ext cx="8788334" cy="1099624"/>
      </dsp:txXfrm>
    </dsp:sp>
    <dsp:sp modelId="{BE84C22F-661A-4423-9EF5-1FA1B41CD3CB}">
      <dsp:nvSpPr>
        <dsp:cNvPr id="0" name=""/>
        <dsp:cNvSpPr/>
      </dsp:nvSpPr>
      <dsp:spPr>
        <a:xfrm>
          <a:off x="0" y="2749530"/>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3FABB-E624-4A7A-AAD1-56D545D6756E}">
      <dsp:nvSpPr>
        <dsp:cNvPr id="0" name=""/>
        <dsp:cNvSpPr/>
      </dsp:nvSpPr>
      <dsp:spPr>
        <a:xfrm>
          <a:off x="332636" y="2996945"/>
          <a:ext cx="604793" cy="604793"/>
        </a:xfrm>
        <a:prstGeom prst="rect">
          <a:avLst/>
        </a:prstGeom>
        <a:blipFill rotWithShape="1">
          <a:blip xmlns:r="http://schemas.openxmlformats.org/officeDocument/2006/relationships" r:embed="rId3"/>
          <a:srcRect/>
          <a:stretch>
            <a:fillRect l="-2000" r="-2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A8AA95-4AA0-4D02-AEDD-1553659D9DEB}">
      <dsp:nvSpPr>
        <dsp:cNvPr id="0" name=""/>
        <dsp:cNvSpPr/>
      </dsp:nvSpPr>
      <dsp:spPr>
        <a:xfrm>
          <a:off x="1270065" y="2749530"/>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Multilayer Perceptron Neural Network (MLP)</a:t>
          </a:r>
          <a:endParaRPr lang="en-US" sz="2500" kern="1200"/>
        </a:p>
      </dsp:txBody>
      <dsp:txXfrm>
        <a:off x="1270065" y="2749530"/>
        <a:ext cx="8788334" cy="10996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FB85A-24BD-4E9F-AE9E-2D86CD878956}">
      <dsp:nvSpPr>
        <dsp:cNvPr id="0" name=""/>
        <dsp:cNvSpPr/>
      </dsp:nvSpPr>
      <dsp:spPr>
        <a:xfrm>
          <a:off x="0" y="638"/>
          <a:ext cx="5906181" cy="14941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BDA98-E5C9-4CC4-B52B-CDC715444D0E}">
      <dsp:nvSpPr>
        <dsp:cNvPr id="0" name=""/>
        <dsp:cNvSpPr/>
      </dsp:nvSpPr>
      <dsp:spPr>
        <a:xfrm>
          <a:off x="451973" y="336816"/>
          <a:ext cx="821769" cy="821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13AD6-39C0-44A2-8E9E-F01993D36CAA}">
      <dsp:nvSpPr>
        <dsp:cNvPr id="0" name=""/>
        <dsp:cNvSpPr/>
      </dsp:nvSpPr>
      <dsp:spPr>
        <a:xfrm>
          <a:off x="1725715" y="638"/>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SG" sz="2100" kern="1200"/>
            <a:t>Our dependent variable ('Attrition')</a:t>
          </a:r>
          <a:r>
            <a:rPr lang="en-SG" sz="2100" kern="1200">
              <a:latin typeface="Avenir Next LT Pro Light" panose="02020404030301010803"/>
            </a:rPr>
            <a:t> has</a:t>
          </a:r>
          <a:r>
            <a:rPr lang="en-SG" sz="2100" kern="1200"/>
            <a:t> a binary </a:t>
          </a:r>
          <a:r>
            <a:rPr lang="en-SG" sz="2100" kern="1200">
              <a:latin typeface="Avenir Next LT Pro Light" panose="02020404030301010803"/>
            </a:rPr>
            <a:t>outcome</a:t>
          </a:r>
          <a:endParaRPr lang="en-US" sz="2100" kern="1200"/>
        </a:p>
      </dsp:txBody>
      <dsp:txXfrm>
        <a:off x="1725715" y="638"/>
        <a:ext cx="4180465" cy="1494125"/>
      </dsp:txXfrm>
    </dsp:sp>
    <dsp:sp modelId="{E250F5BE-54C1-44F5-B690-48BFE3F18168}">
      <dsp:nvSpPr>
        <dsp:cNvPr id="0" name=""/>
        <dsp:cNvSpPr/>
      </dsp:nvSpPr>
      <dsp:spPr>
        <a:xfrm>
          <a:off x="0" y="1868296"/>
          <a:ext cx="5906181" cy="14941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3F70F-F353-4409-899A-794D114CDBAD}">
      <dsp:nvSpPr>
        <dsp:cNvPr id="0" name=""/>
        <dsp:cNvSpPr/>
      </dsp:nvSpPr>
      <dsp:spPr>
        <a:xfrm>
          <a:off x="451973" y="2204474"/>
          <a:ext cx="821769" cy="821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4CE9E-BC7E-488A-B2BA-328C57562CD7}">
      <dsp:nvSpPr>
        <dsp:cNvPr id="0" name=""/>
        <dsp:cNvSpPr/>
      </dsp:nvSpPr>
      <dsp:spPr>
        <a:xfrm>
          <a:off x="1725715" y="1868296"/>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SG" sz="2100" kern="1200"/>
            <a:t>Logistic Regression models a binary outcome, suitable for our dataset</a:t>
          </a:r>
          <a:r>
            <a:rPr lang="en-SG" sz="2100" kern="1200">
              <a:latin typeface="Avenir Next LT Pro Light" panose="02020404030301010803"/>
            </a:rPr>
            <a:t> (relatively better than linear regression)</a:t>
          </a:r>
          <a:endParaRPr lang="en-US" sz="2100" kern="1200"/>
        </a:p>
      </dsp:txBody>
      <dsp:txXfrm>
        <a:off x="1725715" y="1868296"/>
        <a:ext cx="4180465" cy="1494125"/>
      </dsp:txXfrm>
    </dsp:sp>
    <dsp:sp modelId="{0C19F3F1-C479-494A-8AB0-A7B3136A21F8}">
      <dsp:nvSpPr>
        <dsp:cNvPr id="0" name=""/>
        <dsp:cNvSpPr/>
      </dsp:nvSpPr>
      <dsp:spPr>
        <a:xfrm>
          <a:off x="0" y="3735953"/>
          <a:ext cx="5906181" cy="14941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F70FB-7204-458B-B40F-6D35C7C02817}">
      <dsp:nvSpPr>
        <dsp:cNvPr id="0" name=""/>
        <dsp:cNvSpPr/>
      </dsp:nvSpPr>
      <dsp:spPr>
        <a:xfrm>
          <a:off x="451973" y="4072131"/>
          <a:ext cx="821769" cy="821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AD2565-D994-4160-B835-5BB35EEB5D44}">
      <dsp:nvSpPr>
        <dsp:cNvPr id="0" name=""/>
        <dsp:cNvSpPr/>
      </dsp:nvSpPr>
      <dsp:spPr>
        <a:xfrm>
          <a:off x="1725715" y="3735953"/>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a:lnSpc>
              <a:spcPct val="90000"/>
            </a:lnSpc>
            <a:spcBef>
              <a:spcPct val="0"/>
            </a:spcBef>
            <a:spcAft>
              <a:spcPct val="35000"/>
            </a:spcAft>
            <a:buNone/>
          </a:pPr>
          <a:r>
            <a:rPr lang="en-SG" sz="2100" kern="1200"/>
            <a:t>Numeric data are used for this model as independent variable to predict 'Attrition', our dependent variable</a:t>
          </a:r>
          <a:endParaRPr lang="en-US" sz="2100" kern="1200"/>
        </a:p>
      </dsp:txBody>
      <dsp:txXfrm>
        <a:off x="1725715" y="3735953"/>
        <a:ext cx="4180465" cy="1494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FB85A-24BD-4E9F-AE9E-2D86CD878956}">
      <dsp:nvSpPr>
        <dsp:cNvPr id="0" name=""/>
        <dsp:cNvSpPr/>
      </dsp:nvSpPr>
      <dsp:spPr>
        <a:xfrm>
          <a:off x="0" y="1758"/>
          <a:ext cx="5906181" cy="14774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BDA98-E5C9-4CC4-B52B-CDC715444D0E}">
      <dsp:nvSpPr>
        <dsp:cNvPr id="0" name=""/>
        <dsp:cNvSpPr/>
      </dsp:nvSpPr>
      <dsp:spPr>
        <a:xfrm>
          <a:off x="361296" y="412030"/>
          <a:ext cx="656903" cy="656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13AD6-39C0-44A2-8E9E-F01993D36CAA}">
      <dsp:nvSpPr>
        <dsp:cNvPr id="0" name=""/>
        <dsp:cNvSpPr/>
      </dsp:nvSpPr>
      <dsp:spPr>
        <a:xfrm>
          <a:off x="1379496" y="143297"/>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143297"/>
        <a:ext cx="4526684" cy="1194369"/>
      </dsp:txXfrm>
    </dsp:sp>
    <dsp:sp modelId="{E250F5BE-54C1-44F5-B690-48BFE3F18168}">
      <dsp:nvSpPr>
        <dsp:cNvPr id="0" name=""/>
        <dsp:cNvSpPr/>
      </dsp:nvSpPr>
      <dsp:spPr>
        <a:xfrm>
          <a:off x="0" y="1670364"/>
          <a:ext cx="5906181" cy="21996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3F70F-F353-4409-899A-794D114CDBAD}">
      <dsp:nvSpPr>
        <dsp:cNvPr id="0" name=""/>
        <dsp:cNvSpPr/>
      </dsp:nvSpPr>
      <dsp:spPr>
        <a:xfrm>
          <a:off x="361296" y="2549181"/>
          <a:ext cx="656903" cy="656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4CE9E-BC7E-488A-B2BA-328C57562CD7}">
      <dsp:nvSpPr>
        <dsp:cNvPr id="0" name=""/>
        <dsp:cNvSpPr/>
      </dsp:nvSpPr>
      <dsp:spPr>
        <a:xfrm>
          <a:off x="1379496" y="2280448"/>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2280448"/>
        <a:ext cx="4526684" cy="1194369"/>
      </dsp:txXfrm>
    </dsp:sp>
    <dsp:sp modelId="{0C19F3F1-C479-494A-8AB0-A7B3136A21F8}">
      <dsp:nvSpPr>
        <dsp:cNvPr id="0" name=""/>
        <dsp:cNvSpPr/>
      </dsp:nvSpPr>
      <dsp:spPr>
        <a:xfrm>
          <a:off x="0" y="4000781"/>
          <a:ext cx="5906181" cy="1194369"/>
        </a:xfrm>
        <a:prstGeom prst="roundRect">
          <a:avLst>
            <a:gd name="adj" fmla="val 1000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7B4F70FB-7204-458B-B40F-6D35C7C02817}">
      <dsp:nvSpPr>
        <dsp:cNvPr id="0" name=""/>
        <dsp:cNvSpPr/>
      </dsp:nvSpPr>
      <dsp:spPr>
        <a:xfrm>
          <a:off x="361296" y="4308793"/>
          <a:ext cx="656903" cy="65690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AD2565-D994-4160-B835-5BB35EEB5D44}">
      <dsp:nvSpPr>
        <dsp:cNvPr id="0" name=""/>
        <dsp:cNvSpPr/>
      </dsp:nvSpPr>
      <dsp:spPr>
        <a:xfrm>
          <a:off x="1379496" y="4276059"/>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4276059"/>
        <a:ext cx="4526684" cy="119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2D28A-A361-48D2-8CAB-39A7C7CF1EFF}">
      <dsp:nvSpPr>
        <dsp:cNvPr id="0" name=""/>
        <dsp:cNvSpPr/>
      </dsp:nvSpPr>
      <dsp:spPr>
        <a:xfrm>
          <a:off x="1570860"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6227" y="804121"/>
        <a:ext cx="17964" cy="3596"/>
      </dsp:txXfrm>
    </dsp:sp>
    <dsp:sp modelId="{30960124-4160-48C5-B20A-0727ACDC0EC3}">
      <dsp:nvSpPr>
        <dsp:cNvPr id="0" name=""/>
        <dsp:cNvSpPr/>
      </dsp:nvSpPr>
      <dsp:spPr>
        <a:xfrm>
          <a:off x="10494" y="337269"/>
          <a:ext cx="1562166" cy="9372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OVERTIME_ONE_HOT_Y_1 = 0</a:t>
          </a:r>
          <a:endParaRPr lang="en-US" sz="1200" kern="1200"/>
        </a:p>
      </dsp:txBody>
      <dsp:txXfrm>
        <a:off x="10494" y="337269"/>
        <a:ext cx="1562166" cy="937299"/>
      </dsp:txXfrm>
    </dsp:sp>
    <dsp:sp modelId="{AEF6973F-025E-4DC8-A2B3-577117C5F7E4}">
      <dsp:nvSpPr>
        <dsp:cNvPr id="0" name=""/>
        <dsp:cNvSpPr/>
      </dsp:nvSpPr>
      <dsp:spPr>
        <a:xfrm>
          <a:off x="3492324"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343292"/>
              <a:satOff val="-6101"/>
              <a:lumOff val="19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7691" y="804121"/>
        <a:ext cx="17964" cy="3596"/>
      </dsp:txXfrm>
    </dsp:sp>
    <dsp:sp modelId="{4208702F-7CA1-495E-B248-6F9D3D5228D9}">
      <dsp:nvSpPr>
        <dsp:cNvPr id="0" name=""/>
        <dsp:cNvSpPr/>
      </dsp:nvSpPr>
      <dsp:spPr>
        <a:xfrm>
          <a:off x="1931958" y="337269"/>
          <a:ext cx="1562166" cy="937299"/>
        </a:xfrm>
        <a:prstGeom prst="rect">
          <a:avLst/>
        </a:prstGeom>
        <a:solidFill>
          <a:schemeClr val="accent2">
            <a:hueOff val="305149"/>
            <a:satOff val="-5423"/>
            <a:lumOff val="17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MONTHLY INCOME &lt; 2563</a:t>
          </a:r>
          <a:endParaRPr lang="en-US" sz="1200" kern="1200"/>
        </a:p>
      </dsp:txBody>
      <dsp:txXfrm>
        <a:off x="1931958" y="337269"/>
        <a:ext cx="1562166" cy="937299"/>
      </dsp:txXfrm>
    </dsp:sp>
    <dsp:sp modelId="{EDF70809-0F92-4F45-96A0-58AC5FB730EF}">
      <dsp:nvSpPr>
        <dsp:cNvPr id="0" name=""/>
        <dsp:cNvSpPr/>
      </dsp:nvSpPr>
      <dsp:spPr>
        <a:xfrm>
          <a:off x="5413789"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686585"/>
              <a:satOff val="-12202"/>
              <a:lumOff val="3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69155" y="804121"/>
        <a:ext cx="17964" cy="3596"/>
      </dsp:txXfrm>
    </dsp:sp>
    <dsp:sp modelId="{E3BBDA81-2EC2-4A65-A1EE-415FF02E4A59}">
      <dsp:nvSpPr>
        <dsp:cNvPr id="0" name=""/>
        <dsp:cNvSpPr/>
      </dsp:nvSpPr>
      <dsp:spPr>
        <a:xfrm>
          <a:off x="3853422" y="337269"/>
          <a:ext cx="1562166" cy="937299"/>
        </a:xfrm>
        <a:prstGeom prst="rect">
          <a:avLst/>
        </a:prstGeom>
        <a:solidFill>
          <a:schemeClr val="accent2">
            <a:hueOff val="610298"/>
            <a:satOff val="-10846"/>
            <a:lumOff val="34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NUMCOMPANIESWORKED &lt; 5.5</a:t>
          </a:r>
          <a:endParaRPr lang="en-US" sz="1200" kern="1200"/>
        </a:p>
      </dsp:txBody>
      <dsp:txXfrm>
        <a:off x="3853422" y="337269"/>
        <a:ext cx="1562166" cy="937299"/>
      </dsp:txXfrm>
    </dsp:sp>
    <dsp:sp modelId="{76635FCE-1818-45C4-A33E-8647B7502464}">
      <dsp:nvSpPr>
        <dsp:cNvPr id="0" name=""/>
        <dsp:cNvSpPr/>
      </dsp:nvSpPr>
      <dsp:spPr>
        <a:xfrm>
          <a:off x="7335253"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1029877"/>
              <a:satOff val="-18303"/>
              <a:lumOff val="5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0620" y="804121"/>
        <a:ext cx="17964" cy="3596"/>
      </dsp:txXfrm>
    </dsp:sp>
    <dsp:sp modelId="{961BF1BF-8F48-4292-915C-2268EC8024AB}">
      <dsp:nvSpPr>
        <dsp:cNvPr id="0" name=""/>
        <dsp:cNvSpPr/>
      </dsp:nvSpPr>
      <dsp:spPr>
        <a:xfrm>
          <a:off x="5774887" y="337269"/>
          <a:ext cx="1562166" cy="937299"/>
        </a:xfrm>
        <a:prstGeom prst="rect">
          <a:avLst/>
        </a:prstGeom>
        <a:solidFill>
          <a:schemeClr val="accent2">
            <a:hueOff val="915447"/>
            <a:satOff val="-16269"/>
            <a:lumOff val="52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SG" sz="1200" kern="1200">
              <a:latin typeface="Avenir Next LT Pro Light" panose="02020404030301010803"/>
            </a:rPr>
            <a:t>ENVIRONMENT SATISFACTION</a:t>
          </a:r>
          <a:r>
            <a:rPr lang="en-SG" sz="1200" kern="1200"/>
            <a:t> &lt; 3.5</a:t>
          </a:r>
          <a:endParaRPr lang="en-US" sz="1200" kern="1200"/>
        </a:p>
      </dsp:txBody>
      <dsp:txXfrm>
        <a:off x="5774887" y="337269"/>
        <a:ext cx="1562166" cy="937299"/>
      </dsp:txXfrm>
    </dsp:sp>
    <dsp:sp modelId="{24744FCE-9EED-4D97-A810-40E1CDDCCE07}">
      <dsp:nvSpPr>
        <dsp:cNvPr id="0" name=""/>
        <dsp:cNvSpPr/>
      </dsp:nvSpPr>
      <dsp:spPr>
        <a:xfrm>
          <a:off x="791577" y="1272769"/>
          <a:ext cx="7685857" cy="328698"/>
        </a:xfrm>
        <a:custGeom>
          <a:avLst/>
          <a:gdLst/>
          <a:ahLst/>
          <a:cxnLst/>
          <a:rect l="0" t="0" r="0" b="0"/>
          <a:pathLst>
            <a:path>
              <a:moveTo>
                <a:pt x="7685857" y="0"/>
              </a:moveTo>
              <a:lnTo>
                <a:pt x="7685857" y="181449"/>
              </a:lnTo>
              <a:lnTo>
                <a:pt x="0" y="181449"/>
              </a:lnTo>
              <a:lnTo>
                <a:pt x="0" y="328698"/>
              </a:lnTo>
            </a:path>
          </a:pathLst>
        </a:custGeom>
        <a:noFill/>
        <a:ln w="6350" cap="flat" cmpd="sng" algn="ctr">
          <a:solidFill>
            <a:schemeClr val="accent2">
              <a:hueOff val="1373170"/>
              <a:satOff val="-24404"/>
              <a:lumOff val="7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2149" y="1435320"/>
        <a:ext cx="384712" cy="3596"/>
      </dsp:txXfrm>
    </dsp:sp>
    <dsp:sp modelId="{AE9F1054-7CB9-49E8-B59A-237A06B522D0}">
      <dsp:nvSpPr>
        <dsp:cNvPr id="0" name=""/>
        <dsp:cNvSpPr/>
      </dsp:nvSpPr>
      <dsp:spPr>
        <a:xfrm>
          <a:off x="7696351" y="337269"/>
          <a:ext cx="1562166" cy="937299"/>
        </a:xfrm>
        <a:prstGeom prst="rect">
          <a:avLst/>
        </a:prstGeom>
        <a:solidFill>
          <a:schemeClr val="accent2">
            <a:hueOff val="1220595"/>
            <a:satOff val="-21692"/>
            <a:lumOff val="69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SG" sz="1200" kern="1200">
              <a:latin typeface="Avenir Next LT Pro Light" panose="02020404030301010803"/>
            </a:rPr>
            <a:t>ATTRITION = 0</a:t>
          </a:r>
        </a:p>
      </dsp:txBody>
      <dsp:txXfrm>
        <a:off x="7696351" y="337269"/>
        <a:ext cx="1562166" cy="937299"/>
      </dsp:txXfrm>
    </dsp:sp>
    <dsp:sp modelId="{ECA7593F-043A-4E7F-938A-73C3BC41BE05}">
      <dsp:nvSpPr>
        <dsp:cNvPr id="0" name=""/>
        <dsp:cNvSpPr/>
      </dsp:nvSpPr>
      <dsp:spPr>
        <a:xfrm>
          <a:off x="1570860"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1716462"/>
              <a:satOff val="-30505"/>
              <a:lumOff val="9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6227" y="2100719"/>
        <a:ext cx="17964" cy="3596"/>
      </dsp:txXfrm>
    </dsp:sp>
    <dsp:sp modelId="{3E597489-297D-45CA-A5EB-E99A12BCAB1C}">
      <dsp:nvSpPr>
        <dsp:cNvPr id="0" name=""/>
        <dsp:cNvSpPr/>
      </dsp:nvSpPr>
      <dsp:spPr>
        <a:xfrm>
          <a:off x="10494" y="1633867"/>
          <a:ext cx="1562166" cy="937299"/>
        </a:xfrm>
        <a:prstGeom prst="rect">
          <a:avLst/>
        </a:prstGeom>
        <a:solidFill>
          <a:schemeClr val="accent2">
            <a:hueOff val="1525744"/>
            <a:satOff val="-27116"/>
            <a:lumOff val="87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rtl="0">
            <a:lnSpc>
              <a:spcPct val="90000"/>
            </a:lnSpc>
            <a:spcBef>
              <a:spcPct val="0"/>
            </a:spcBef>
            <a:spcAft>
              <a:spcPct val="35000"/>
            </a:spcAft>
            <a:buNone/>
          </a:pPr>
          <a:r>
            <a:rPr lang="en-US" sz="1200" kern="1200"/>
            <a:t>OVERTIME_ONE_HOT_Y_1 &lt; 0.5</a:t>
          </a:r>
        </a:p>
      </dsp:txBody>
      <dsp:txXfrm>
        <a:off x="10494" y="1633867"/>
        <a:ext cx="1562166" cy="937299"/>
      </dsp:txXfrm>
    </dsp:sp>
    <dsp:sp modelId="{3CF33396-FCCA-41C3-8D10-C3FA346240A0}">
      <dsp:nvSpPr>
        <dsp:cNvPr id="0" name=""/>
        <dsp:cNvSpPr/>
      </dsp:nvSpPr>
      <dsp:spPr>
        <a:xfrm>
          <a:off x="3492324"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059755"/>
              <a:satOff val="-36606"/>
              <a:lumOff val="11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7691" y="2100719"/>
        <a:ext cx="17964" cy="3596"/>
      </dsp:txXfrm>
    </dsp:sp>
    <dsp:sp modelId="{CA519C2E-D1D6-4E16-840A-447654E647D7}">
      <dsp:nvSpPr>
        <dsp:cNvPr id="0" name=""/>
        <dsp:cNvSpPr/>
      </dsp:nvSpPr>
      <dsp:spPr>
        <a:xfrm>
          <a:off x="1931958" y="1633867"/>
          <a:ext cx="1562166" cy="937299"/>
        </a:xfrm>
        <a:prstGeom prst="rect">
          <a:avLst/>
        </a:prstGeom>
        <a:solidFill>
          <a:schemeClr val="accent2">
            <a:hueOff val="1830893"/>
            <a:satOff val="-32539"/>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a:lnSpc>
              <a:spcPct val="90000"/>
            </a:lnSpc>
            <a:spcBef>
              <a:spcPct val="0"/>
            </a:spcBef>
            <a:spcAft>
              <a:spcPct val="35000"/>
            </a:spcAft>
            <a:buNone/>
          </a:pPr>
          <a:r>
            <a:rPr lang="en-US" sz="1200" kern="1200"/>
            <a:t>MONTHLY INCOME &gt; 2064</a:t>
          </a:r>
        </a:p>
      </dsp:txBody>
      <dsp:txXfrm>
        <a:off x="1931958" y="1633867"/>
        <a:ext cx="1562166" cy="937299"/>
      </dsp:txXfrm>
    </dsp:sp>
    <dsp:sp modelId="{1FA3424B-9DCB-4A13-A5AA-28DE83B93FD1}">
      <dsp:nvSpPr>
        <dsp:cNvPr id="0" name=""/>
        <dsp:cNvSpPr/>
      </dsp:nvSpPr>
      <dsp:spPr>
        <a:xfrm>
          <a:off x="5413789"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403047"/>
              <a:satOff val="-42707"/>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69155" y="2100719"/>
        <a:ext cx="17964" cy="3596"/>
      </dsp:txXfrm>
    </dsp:sp>
    <dsp:sp modelId="{07C317CF-EB08-4CA6-A298-59E34161F95F}">
      <dsp:nvSpPr>
        <dsp:cNvPr id="0" name=""/>
        <dsp:cNvSpPr/>
      </dsp:nvSpPr>
      <dsp:spPr>
        <a:xfrm>
          <a:off x="3853422" y="1633867"/>
          <a:ext cx="1562166" cy="937299"/>
        </a:xfrm>
        <a:prstGeom prst="rect">
          <a:avLst/>
        </a:prstGeom>
        <a:solidFill>
          <a:schemeClr val="accent2">
            <a:hueOff val="2136042"/>
            <a:satOff val="-37962"/>
            <a:lumOff val="12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a:lnSpc>
              <a:spcPct val="90000"/>
            </a:lnSpc>
            <a:spcBef>
              <a:spcPct val="0"/>
            </a:spcBef>
            <a:spcAft>
              <a:spcPct val="35000"/>
            </a:spcAft>
            <a:buNone/>
          </a:pPr>
          <a:r>
            <a:rPr lang="en-US" sz="1200" kern="1200"/>
            <a:t>ENVIRONMENT SATISFACTION &lt; 1.5</a:t>
          </a:r>
        </a:p>
      </dsp:txBody>
      <dsp:txXfrm>
        <a:off x="3853422" y="1633867"/>
        <a:ext cx="1562166" cy="937299"/>
      </dsp:txXfrm>
    </dsp:sp>
    <dsp:sp modelId="{E65D482E-8E38-4952-982D-D8F21A70A84D}">
      <dsp:nvSpPr>
        <dsp:cNvPr id="0" name=""/>
        <dsp:cNvSpPr/>
      </dsp:nvSpPr>
      <dsp:spPr>
        <a:xfrm>
          <a:off x="7335253"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746340"/>
              <a:satOff val="-48808"/>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0620" y="2100719"/>
        <a:ext cx="17964" cy="3596"/>
      </dsp:txXfrm>
    </dsp:sp>
    <dsp:sp modelId="{AF46CD87-5844-4C7E-8DF4-CA98CA76B104}">
      <dsp:nvSpPr>
        <dsp:cNvPr id="0" name=""/>
        <dsp:cNvSpPr/>
      </dsp:nvSpPr>
      <dsp:spPr>
        <a:xfrm>
          <a:off x="5774887" y="1633867"/>
          <a:ext cx="1562166" cy="937299"/>
        </a:xfrm>
        <a:prstGeom prst="rect">
          <a:avLst/>
        </a:prstGeom>
        <a:solidFill>
          <a:schemeClr val="accent2">
            <a:hueOff val="2441191"/>
            <a:satOff val="-43385"/>
            <a:lumOff val="13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rtl="0">
            <a:lnSpc>
              <a:spcPct val="90000"/>
            </a:lnSpc>
            <a:spcBef>
              <a:spcPct val="0"/>
            </a:spcBef>
            <a:spcAft>
              <a:spcPct val="35000"/>
            </a:spcAft>
            <a:buNone/>
          </a:pPr>
          <a:r>
            <a:rPr lang="en-US" sz="1200" kern="1200">
              <a:latin typeface="Avenir Next LT Pro Light" panose="02020404030301010803"/>
            </a:rPr>
            <a:t>JOB SATISFACTION</a:t>
          </a:r>
          <a:r>
            <a:rPr lang="en-US" sz="1200" kern="1200"/>
            <a:t> &lt; 1.5</a:t>
          </a:r>
        </a:p>
      </dsp:txBody>
      <dsp:txXfrm>
        <a:off x="5774887" y="1633867"/>
        <a:ext cx="1562166" cy="937299"/>
      </dsp:txXfrm>
    </dsp:sp>
    <dsp:sp modelId="{7E556D70-8258-450C-B206-E5C7133EC625}">
      <dsp:nvSpPr>
        <dsp:cNvPr id="0" name=""/>
        <dsp:cNvSpPr/>
      </dsp:nvSpPr>
      <dsp:spPr>
        <a:xfrm>
          <a:off x="7696351" y="1633867"/>
          <a:ext cx="1562166" cy="937299"/>
        </a:xfrm>
        <a:prstGeom prst="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venir Next LT Pro Light" panose="02020404030301010803"/>
            </a:rPr>
            <a:t>ATTRITION =</a:t>
          </a:r>
          <a:r>
            <a:rPr lang="en-US" sz="1200" kern="1200"/>
            <a:t> 1</a:t>
          </a:r>
        </a:p>
      </dsp:txBody>
      <dsp:txXfrm>
        <a:off x="7696351" y="1633867"/>
        <a:ext cx="1562166" cy="9372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B0064-064C-4541-B4B0-0508927F44CD}" type="datetimeFigureOut">
              <a:rPr lang="en-SG" smtClean="0"/>
              <a:t>23/4/2022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79A1F-B566-466C-8280-0F79A98DCAF2}" type="slidenum">
              <a:rPr lang="en-SG" smtClean="0"/>
              <a:t>‹#›</a:t>
            </a:fld>
            <a:endParaRPr lang="en-SG"/>
          </a:p>
        </p:txBody>
      </p:sp>
    </p:spTree>
    <p:extLst>
      <p:ext uri="{BB962C8B-B14F-4D97-AF65-F5344CB8AC3E}">
        <p14:creationId xmlns:p14="http://schemas.microsoft.com/office/powerpoint/2010/main" val="291720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9179A1F-B566-466C-8280-0F79A98DCAF2}" type="slidenum">
              <a:rPr lang="en-SG" smtClean="0"/>
              <a:t>1</a:t>
            </a:fld>
            <a:endParaRPr lang="en-SG"/>
          </a:p>
        </p:txBody>
      </p:sp>
    </p:spTree>
    <p:extLst>
      <p:ext uri="{BB962C8B-B14F-4D97-AF65-F5344CB8AC3E}">
        <p14:creationId xmlns:p14="http://schemas.microsoft.com/office/powerpoint/2010/main" val="7931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4/23/2022</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4/23/2022</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4/23/2022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4/23/2022</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4/23/2022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png"/><Relationship Id="rId4" Type="http://schemas.openxmlformats.org/officeDocument/2006/relationships/diagramData" Target="../diagrams/data2.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png"/><Relationship Id="rId4" Type="http://schemas.openxmlformats.org/officeDocument/2006/relationships/diagramData" Target="../diagrams/data3.xml"/><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4.png"/><Relationship Id="rId4" Type="http://schemas.openxmlformats.org/officeDocument/2006/relationships/diagramData" Target="../diagrams/data4.xm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6.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6.xml"/><Relationship Id="rId7" Type="http://schemas.openxmlformats.org/officeDocument/2006/relationships/diagramColors" Target="../diagrams/colors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datasets/pavansubhasht/ibm-hr-analytics-attrition-dataset" TargetMode="External"/><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14.png"/><Relationship Id="rId5" Type="http://schemas.openxmlformats.org/officeDocument/2006/relationships/diagramData" Target="../diagrams/data1.xml"/><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372518" y="2140854"/>
            <a:ext cx="4775075" cy="1630907"/>
          </a:xfrm>
        </p:spPr>
        <p:txBody>
          <a:bodyPr>
            <a:normAutofit/>
          </a:bodyPr>
          <a:lstStyle/>
          <a:p>
            <a:r>
              <a:rPr lang="en-US" sz="3600" dirty="0">
                <a:solidFill>
                  <a:schemeClr val="tx1"/>
                </a:solidFill>
              </a:rPr>
              <a:t>SC1015 Mini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530115"/>
            <a:ext cx="4775075" cy="1265820"/>
          </a:xfrm>
        </p:spPr>
        <p:txBody>
          <a:bodyPr vert="horz" lIns="91440" tIns="45720" rIns="91440" bIns="45720" rtlCol="0" anchor="t">
            <a:normAutofit fontScale="92500" lnSpcReduction="20000"/>
          </a:bodyPr>
          <a:lstStyle/>
          <a:p>
            <a:pPr>
              <a:spcAft>
                <a:spcPts val="600"/>
              </a:spcAft>
            </a:pPr>
            <a:r>
              <a:rPr lang="en-US" dirty="0">
                <a:solidFill>
                  <a:schemeClr val="tx1"/>
                </a:solidFill>
              </a:rPr>
              <a:t>Done by</a:t>
            </a:r>
            <a:r>
              <a:rPr lang="en-US">
                <a:solidFill>
                  <a:schemeClr val="tx1"/>
                </a:solidFill>
              </a:rPr>
              <a:t>:</a:t>
            </a:r>
            <a:endParaRPr lang="en-US" dirty="0">
              <a:solidFill>
                <a:schemeClr val="tx1"/>
              </a:solidFill>
            </a:endParaRPr>
          </a:p>
          <a:p>
            <a:pPr>
              <a:spcAft>
                <a:spcPts val="600"/>
              </a:spcAft>
            </a:pPr>
            <a:r>
              <a:rPr lang="en-US" dirty="0">
                <a:solidFill>
                  <a:schemeClr val="tx1"/>
                </a:solidFill>
              </a:rPr>
              <a:t>Ng Xuan Yi [U2121532G]</a:t>
            </a:r>
          </a:p>
          <a:p>
            <a:pPr>
              <a:spcAft>
                <a:spcPts val="600"/>
              </a:spcAft>
            </a:pPr>
            <a:r>
              <a:rPr lang="en-US" dirty="0">
                <a:solidFill>
                  <a:schemeClr val="tx1"/>
                </a:solidFill>
              </a:rPr>
              <a:t>Fong Ye Xuan [U2120767B]</a:t>
            </a:r>
            <a:r>
              <a:rPr lang="en-US">
                <a:solidFill>
                  <a:schemeClr val="tx1"/>
                </a:solidFill>
              </a:rPr>
              <a:t> </a:t>
            </a:r>
            <a:endParaRPr lang="en-US" dirty="0">
              <a:solidFill>
                <a:schemeClr val="tx1"/>
              </a:solidFill>
            </a:endParaRPr>
          </a:p>
          <a:p>
            <a:pPr>
              <a:spcAft>
                <a:spcPts val="600"/>
              </a:spcAft>
            </a:pPr>
            <a:r>
              <a:rPr lang="en-US" dirty="0">
                <a:solidFill>
                  <a:schemeClr val="tx1"/>
                </a:solidFill>
              </a:rPr>
              <a:t>Arjun Kumar Nair</a:t>
            </a:r>
            <a:r>
              <a:rPr lang="en-US">
                <a:solidFill>
                  <a:schemeClr val="tx1"/>
                </a:solidFill>
              </a:rPr>
              <a:t> [U2122598K]</a:t>
            </a:r>
            <a:endParaRPr lang="en-US" dirty="0">
              <a:solidFill>
                <a:schemeClr val="tx1"/>
              </a:solidFill>
            </a:endParaRPr>
          </a:p>
        </p:txBody>
      </p:sp>
      <p:pic>
        <p:nvPicPr>
          <p:cNvPr id="1026" name="Picture 2">
            <a:extLst>
              <a:ext uri="{FF2B5EF4-FFF2-40B4-BE49-F238E27FC236}">
                <a16:creationId xmlns:a16="http://schemas.microsoft.com/office/drawing/2014/main" id="{74381414-27FF-46D7-8122-AFB43E0204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3793" y="2279476"/>
            <a:ext cx="1250638" cy="12506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7576F5A-9C1C-450C-8B30-8A3B97CAE9E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866"/>
    </mc:Choice>
    <mc:Fallback>
      <p:transition spd="slow" advTm="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1C43-0886-481F-A398-DEFDB0B0B3E8}"/>
              </a:ext>
            </a:extLst>
          </p:cNvPr>
          <p:cNvSpPr>
            <a:spLocks noGrp="1"/>
          </p:cNvSpPr>
          <p:nvPr>
            <p:ph type="title"/>
          </p:nvPr>
        </p:nvSpPr>
        <p:spPr/>
        <p:txBody>
          <a:bodyPr/>
          <a:lstStyle/>
          <a:p>
            <a:r>
              <a:rPr lang="en-SG"/>
              <a:t>Basic Exploratory Data Analysis</a:t>
            </a:r>
          </a:p>
        </p:txBody>
      </p:sp>
      <p:sp>
        <p:nvSpPr>
          <p:cNvPr id="3" name="Content Placeholder 2">
            <a:extLst>
              <a:ext uri="{FF2B5EF4-FFF2-40B4-BE49-F238E27FC236}">
                <a16:creationId xmlns:a16="http://schemas.microsoft.com/office/drawing/2014/main" id="{5C712DF5-57C0-4FB5-9459-A8BBF9E6BB9D}"/>
              </a:ext>
            </a:extLst>
          </p:cNvPr>
          <p:cNvSpPr>
            <a:spLocks noGrp="1"/>
          </p:cNvSpPr>
          <p:nvPr>
            <p:ph idx="1"/>
          </p:nvPr>
        </p:nvSpPr>
        <p:spPr/>
        <p:txBody>
          <a:bodyPr/>
          <a:lstStyle/>
          <a:p>
            <a:r>
              <a:rPr lang="en-SG"/>
              <a:t>In order to further refine our thoughts and identify more detailed trends, we decided to perform EDA by using:</a:t>
            </a:r>
          </a:p>
          <a:p>
            <a:endParaRPr lang="en-SG"/>
          </a:p>
          <a:p>
            <a:pPr lvl="1"/>
            <a:r>
              <a:rPr lang="en-SG"/>
              <a:t>                    Boxplots,</a:t>
            </a:r>
          </a:p>
          <a:p>
            <a:pPr lvl="1"/>
            <a:endParaRPr lang="en-SG"/>
          </a:p>
          <a:p>
            <a:pPr lvl="1"/>
            <a:endParaRPr lang="en-SG"/>
          </a:p>
          <a:p>
            <a:pPr lvl="1"/>
            <a:r>
              <a:rPr lang="en-SG"/>
              <a:t>                    Histograms, and </a:t>
            </a:r>
          </a:p>
          <a:p>
            <a:pPr lvl="1"/>
            <a:endParaRPr lang="en-SG"/>
          </a:p>
          <a:p>
            <a:pPr lvl="1"/>
            <a:endParaRPr lang="en-SG"/>
          </a:p>
          <a:p>
            <a:pPr lvl="1"/>
            <a:r>
              <a:rPr lang="en-SG"/>
              <a:t>                    Violin-plots.</a:t>
            </a:r>
          </a:p>
        </p:txBody>
      </p:sp>
      <p:pic>
        <p:nvPicPr>
          <p:cNvPr id="11266" name="Picture 2">
            <a:extLst>
              <a:ext uri="{FF2B5EF4-FFF2-40B4-BE49-F238E27FC236}">
                <a16:creationId xmlns:a16="http://schemas.microsoft.com/office/drawing/2014/main" id="{6FE641B5-20A9-4031-9ED9-4C54A1A46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422" y="642594"/>
            <a:ext cx="954593" cy="954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300EE11-211B-4E09-A287-3C3A3BC78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164" y="2716763"/>
            <a:ext cx="475861" cy="4758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5886159-2EBB-4660-959C-52BBFE85F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164" y="3427446"/>
            <a:ext cx="475862" cy="4758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A515F9F-4B14-471D-AA00-D01BD90D13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t="28528" r="15579" b="16921"/>
          <a:stretch/>
        </p:blipFill>
        <p:spPr bwMode="auto">
          <a:xfrm>
            <a:off x="1714978" y="4138130"/>
            <a:ext cx="487047" cy="551153"/>
          </a:xfrm>
          <a:prstGeom prst="rect">
            <a:avLst/>
          </a:prstGeom>
          <a:noFill/>
          <a:extLst>
            <a:ext uri="{909E8E84-426E-40DD-AFC4-6F175D3DCCD1}">
              <a14:hiddenFill xmlns:a14="http://schemas.microsoft.com/office/drawing/2010/main">
                <a:solidFill>
                  <a:srgbClr val="FFFFFF"/>
                </a:solidFill>
              </a14:hiddenFill>
            </a:ext>
          </a:extLst>
        </p:spPr>
      </p:pic>
      <p:pic>
        <p:nvPicPr>
          <p:cNvPr id="5" name="10">
            <a:hlinkClick r:id="" action="ppaction://media"/>
            <a:extLst>
              <a:ext uri="{FF2B5EF4-FFF2-40B4-BE49-F238E27FC236}">
                <a16:creationId xmlns:a16="http://schemas.microsoft.com/office/drawing/2014/main" id="{44658E0D-39E7-4E63-A72A-5542412167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52703" y="5554307"/>
            <a:ext cx="487363" cy="487363"/>
          </a:xfrm>
          <a:prstGeom prst="rect">
            <a:avLst/>
          </a:prstGeom>
        </p:spPr>
      </p:pic>
    </p:spTree>
    <p:extLst>
      <p:ext uri="{BB962C8B-B14F-4D97-AF65-F5344CB8AC3E}">
        <p14:creationId xmlns:p14="http://schemas.microsoft.com/office/powerpoint/2010/main" val="3710428345"/>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3" name="Rectangle 7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04" name="Rectangle 72">
            <a:extLst>
              <a:ext uri="{FF2B5EF4-FFF2-40B4-BE49-F238E27FC236}">
                <a16:creationId xmlns:a16="http://schemas.microsoft.com/office/drawing/2014/main" id="{1CFC67D0-131C-4064-873F-59771B44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205" name="Rectangle 74">
            <a:extLst>
              <a:ext uri="{FF2B5EF4-FFF2-40B4-BE49-F238E27FC236}">
                <a16:creationId xmlns:a16="http://schemas.microsoft.com/office/drawing/2014/main" id="{8CCB1314-41E8-414B-9954-6D611623D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206" name="Rectangle 76">
            <a:extLst>
              <a:ext uri="{FF2B5EF4-FFF2-40B4-BE49-F238E27FC236}">
                <a16:creationId xmlns:a16="http://schemas.microsoft.com/office/drawing/2014/main" id="{9C53941D-7A4E-4CA7-840E-D52BA6D7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207" name="Group 7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0" name="Straight Connector 79">
              <a:extLst>
                <a:ext uri="{FF2B5EF4-FFF2-40B4-BE49-F238E27FC236}">
                  <a16:creationId xmlns:a16="http://schemas.microsoft.com/office/drawing/2014/main" id="{62A952ED-3677-40E9-BC2B-C6900A2DC8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9658C0-3DAF-459A-AABB-BFBE8DAD5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C654A35-C1F2-4731-A8E1-85529EC193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208" name="Rectangle 83">
            <a:extLst>
              <a:ext uri="{FF2B5EF4-FFF2-40B4-BE49-F238E27FC236}">
                <a16:creationId xmlns:a16="http://schemas.microsoft.com/office/drawing/2014/main" id="{17DBF84D-B6F7-4FF1-96FA-6EE0D5784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Rectangle 85">
            <a:extLst>
              <a:ext uri="{FF2B5EF4-FFF2-40B4-BE49-F238E27FC236}">
                <a16:creationId xmlns:a16="http://schemas.microsoft.com/office/drawing/2014/main" id="{6A0D604F-D992-4E7E-AC12-BB9ABEB6D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210" name="Rectangle 87">
            <a:extLst>
              <a:ext uri="{FF2B5EF4-FFF2-40B4-BE49-F238E27FC236}">
                <a16:creationId xmlns:a16="http://schemas.microsoft.com/office/drawing/2014/main" id="{2DD44EBC-15A8-4F99-B14E-6F1F43AEA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816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3211" name="Rectangle 89">
            <a:extLst>
              <a:ext uri="{FF2B5EF4-FFF2-40B4-BE49-F238E27FC236}">
                <a16:creationId xmlns:a16="http://schemas.microsoft.com/office/drawing/2014/main" id="{DD5BDE09-E6AA-45EF-AD90-C3B69748C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44711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EA61C43-0886-481F-A398-DEFDB0B0B3E8}"/>
              </a:ext>
            </a:extLst>
          </p:cNvPr>
          <p:cNvSpPr>
            <a:spLocks noGrp="1"/>
          </p:cNvSpPr>
          <p:nvPr>
            <p:ph type="title"/>
          </p:nvPr>
        </p:nvSpPr>
        <p:spPr>
          <a:xfrm>
            <a:off x="1278100" y="1440260"/>
            <a:ext cx="3764650" cy="731521"/>
          </a:xfrm>
        </p:spPr>
        <p:txBody>
          <a:bodyPr vert="horz" lIns="91440" tIns="45720" rIns="91440" bIns="45720" rtlCol="0" anchor="ctr">
            <a:normAutofit/>
          </a:bodyPr>
          <a:lstStyle/>
          <a:p>
            <a:pPr algn="ctr">
              <a:lnSpc>
                <a:spcPct val="83000"/>
              </a:lnSpc>
            </a:pPr>
            <a:r>
              <a:rPr lang="en-US" sz="2400" b="1" cap="all" spc="-100"/>
              <a:t>Basic Exploratory Data Analysis - Insights</a:t>
            </a:r>
          </a:p>
        </p:txBody>
      </p:sp>
      <p:sp>
        <p:nvSpPr>
          <p:cNvPr id="3212" name="Rectangle 91">
            <a:extLst>
              <a:ext uri="{FF2B5EF4-FFF2-40B4-BE49-F238E27FC236}">
                <a16:creationId xmlns:a16="http://schemas.microsoft.com/office/drawing/2014/main" id="{66121546-1A95-4587-8842-664C6813A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138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13" name="Straight Connector 93">
            <a:extLst>
              <a:ext uri="{FF2B5EF4-FFF2-40B4-BE49-F238E27FC236}">
                <a16:creationId xmlns:a16="http://schemas.microsoft.com/office/drawing/2014/main" id="{29917919-FE20-47BF-BF4E-3E407660FD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6399"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14" name="Straight Connector 95">
            <a:extLst>
              <a:ext uri="{FF2B5EF4-FFF2-40B4-BE49-F238E27FC236}">
                <a16:creationId xmlns:a16="http://schemas.microsoft.com/office/drawing/2014/main" id="{DB6C2F95-6201-4319-923C-08F54EB958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98039"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15" name="Straight Connector 97">
            <a:extLst>
              <a:ext uri="{FF2B5EF4-FFF2-40B4-BE49-F238E27FC236}">
                <a16:creationId xmlns:a16="http://schemas.microsoft.com/office/drawing/2014/main" id="{1CD89C19-CEAF-435B-A08F-CD0FA5A076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6399"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216" name="Rectangle 99">
            <a:extLst>
              <a:ext uri="{FF2B5EF4-FFF2-40B4-BE49-F238E27FC236}">
                <a16:creationId xmlns:a16="http://schemas.microsoft.com/office/drawing/2014/main" id="{2D28E65F-0327-4FCA-935F-5E3DE9F1E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811" y="0"/>
            <a:ext cx="60982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EC07C538-3687-CE8C-CA55-9520102A7A92}"/>
              </a:ext>
            </a:extLst>
          </p:cNvPr>
          <p:cNvPicPr>
            <a:picLocks noChangeAspect="1"/>
          </p:cNvPicPr>
          <p:nvPr/>
        </p:nvPicPr>
        <p:blipFill>
          <a:blip r:embed="rId4"/>
          <a:stretch>
            <a:fillRect/>
          </a:stretch>
        </p:blipFill>
        <p:spPr>
          <a:xfrm>
            <a:off x="6408521" y="4359308"/>
            <a:ext cx="5516829" cy="1857532"/>
          </a:xfrm>
          <a:prstGeom prst="rect">
            <a:avLst/>
          </a:prstGeom>
        </p:spPr>
      </p:pic>
      <p:pic>
        <p:nvPicPr>
          <p:cNvPr id="3074" name="Picture 2">
            <a:extLst>
              <a:ext uri="{FF2B5EF4-FFF2-40B4-BE49-F238E27FC236}">
                <a16:creationId xmlns:a16="http://schemas.microsoft.com/office/drawing/2014/main" id="{4ACBEC22-E414-4971-9BC3-FDB219CAF24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7534" y="920339"/>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art, histogram&#10;&#10;Description automatically generated">
            <a:extLst>
              <a:ext uri="{FF2B5EF4-FFF2-40B4-BE49-F238E27FC236}">
                <a16:creationId xmlns:a16="http://schemas.microsoft.com/office/drawing/2014/main" id="{101401EE-E706-4C0C-495F-E739AEDC1258}"/>
              </a:ext>
            </a:extLst>
          </p:cNvPr>
          <p:cNvPicPr>
            <a:picLocks noChangeAspect="1"/>
          </p:cNvPicPr>
          <p:nvPr/>
        </p:nvPicPr>
        <p:blipFill>
          <a:blip r:embed="rId6"/>
          <a:stretch>
            <a:fillRect/>
          </a:stretch>
        </p:blipFill>
        <p:spPr>
          <a:xfrm>
            <a:off x="6401477" y="1406595"/>
            <a:ext cx="5477434" cy="1800937"/>
          </a:xfrm>
          <a:prstGeom prst="rect">
            <a:avLst/>
          </a:prstGeom>
        </p:spPr>
      </p:pic>
      <p:sp>
        <p:nvSpPr>
          <p:cNvPr id="5" name="TextBox 4">
            <a:extLst>
              <a:ext uri="{FF2B5EF4-FFF2-40B4-BE49-F238E27FC236}">
                <a16:creationId xmlns:a16="http://schemas.microsoft.com/office/drawing/2014/main" id="{791F88AF-B341-4DA1-9BD5-59566EAFF34E}"/>
              </a:ext>
            </a:extLst>
          </p:cNvPr>
          <p:cNvSpPr txBox="1"/>
          <p:nvPr/>
        </p:nvSpPr>
        <p:spPr>
          <a:xfrm>
            <a:off x="1002807" y="2307064"/>
            <a:ext cx="4133073" cy="3139321"/>
          </a:xfrm>
          <a:prstGeom prst="rect">
            <a:avLst/>
          </a:prstGeom>
          <a:noFill/>
        </p:spPr>
        <p:txBody>
          <a:bodyPr wrap="square" rtlCol="0">
            <a:spAutoFit/>
          </a:bodyPr>
          <a:lstStyle/>
          <a:p>
            <a:r>
              <a:rPr lang="en-SG"/>
              <a:t>Findings:</a:t>
            </a:r>
          </a:p>
          <a:p>
            <a:pPr marL="285750" indent="-285750">
              <a:buFont typeface="Arial" panose="020B0604020202020204" pitchFamily="34" charset="0"/>
              <a:buChar char="•"/>
            </a:pPr>
            <a:r>
              <a:rPr lang="en-SG"/>
              <a:t>Huge number of outliers in variables that are related to the </a:t>
            </a:r>
            <a:r>
              <a:rPr lang="en-SG" b="1"/>
              <a:t>number of years</a:t>
            </a:r>
            <a:r>
              <a:rPr lang="en-SG"/>
              <a:t> employees were at the company.</a:t>
            </a:r>
          </a:p>
          <a:p>
            <a:pPr marL="742950" lvl="1" indent="-285750">
              <a:buFont typeface="Arial" panose="020B0604020202020204" pitchFamily="34" charset="0"/>
              <a:buChar char="•"/>
            </a:pPr>
            <a:r>
              <a:rPr lang="en-SG"/>
              <a:t>This can potentially affect our machine learning models.</a:t>
            </a:r>
          </a:p>
          <a:p>
            <a:pPr lvl="1"/>
            <a:endParaRPr lang="en-SG"/>
          </a:p>
          <a:p>
            <a:pPr marL="285750" indent="-285750">
              <a:buFont typeface="Arial" panose="020B0604020202020204" pitchFamily="34" charset="0"/>
              <a:buChar char="•"/>
            </a:pPr>
            <a:r>
              <a:rPr lang="en-SG"/>
              <a:t>Therefore, we removed them before commencing Machine Learning</a:t>
            </a:r>
          </a:p>
        </p:txBody>
      </p:sp>
      <p:pic>
        <p:nvPicPr>
          <p:cNvPr id="7" name="11">
            <a:hlinkClick r:id="" action="ppaction://media"/>
            <a:extLst>
              <a:ext uri="{FF2B5EF4-FFF2-40B4-BE49-F238E27FC236}">
                <a16:creationId xmlns:a16="http://schemas.microsoft.com/office/drawing/2014/main" id="{AFCBBA96-A130-44F3-8293-3D64442B75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00519" y="5923071"/>
            <a:ext cx="487363" cy="487363"/>
          </a:xfrm>
          <a:prstGeom prst="rect">
            <a:avLst/>
          </a:prstGeom>
        </p:spPr>
      </p:pic>
    </p:spTree>
    <p:extLst>
      <p:ext uri="{BB962C8B-B14F-4D97-AF65-F5344CB8AC3E}">
        <p14:creationId xmlns:p14="http://schemas.microsoft.com/office/powerpoint/2010/main" val="533489314"/>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8021-E6AE-477F-BDA1-9844D1909652}"/>
              </a:ext>
            </a:extLst>
          </p:cNvPr>
          <p:cNvSpPr>
            <a:spLocks noGrp="1"/>
          </p:cNvSpPr>
          <p:nvPr>
            <p:ph type="title"/>
          </p:nvPr>
        </p:nvSpPr>
        <p:spPr/>
        <p:txBody>
          <a:bodyPr/>
          <a:lstStyle/>
          <a:p>
            <a:r>
              <a:rPr lang="en-SG"/>
              <a:t>Machine Learning</a:t>
            </a:r>
          </a:p>
        </p:txBody>
      </p:sp>
      <p:graphicFrame>
        <p:nvGraphicFramePr>
          <p:cNvPr id="12296" name="Content Placeholder 2">
            <a:extLst>
              <a:ext uri="{FF2B5EF4-FFF2-40B4-BE49-F238E27FC236}">
                <a16:creationId xmlns:a16="http://schemas.microsoft.com/office/drawing/2014/main" id="{AD893C8A-BE3E-07D9-57B9-69E3AE60AB99}"/>
              </a:ext>
            </a:extLst>
          </p:cNvPr>
          <p:cNvGraphicFramePr>
            <a:graphicFrameLocks noGrp="1"/>
          </p:cNvGraphicFramePr>
          <p:nvPr>
            <p:ph idx="1"/>
            <p:extLst>
              <p:ext uri="{D42A27DB-BD31-4B8C-83A1-F6EECF244321}">
                <p14:modId xmlns:p14="http://schemas.microsoft.com/office/powerpoint/2010/main" val="1503192180"/>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290" name="Picture 2" descr="Icon&#10;&#10;Description automatically generated">
            <a:extLst>
              <a:ext uri="{FF2B5EF4-FFF2-40B4-BE49-F238E27FC236}">
                <a16:creationId xmlns:a16="http://schemas.microsoft.com/office/drawing/2014/main" id="{3BF1CFB2-C606-40C4-BF92-44C1403B0D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6013" y="899328"/>
            <a:ext cx="772886" cy="772886"/>
          </a:xfrm>
          <a:prstGeom prst="rect">
            <a:avLst/>
          </a:prstGeom>
          <a:noFill/>
          <a:extLst>
            <a:ext uri="{909E8E84-426E-40DD-AFC4-6F175D3DCCD1}">
              <a14:hiddenFill xmlns:a14="http://schemas.microsoft.com/office/drawing/2010/main">
                <a:solidFill>
                  <a:srgbClr val="FFFFFF"/>
                </a:solidFill>
              </a14:hiddenFill>
            </a:ext>
          </a:extLst>
        </p:spPr>
      </p:pic>
      <p:pic>
        <p:nvPicPr>
          <p:cNvPr id="4" name="12">
            <a:hlinkClick r:id="" action="ppaction://media"/>
            <a:extLst>
              <a:ext uri="{FF2B5EF4-FFF2-40B4-BE49-F238E27FC236}">
                <a16:creationId xmlns:a16="http://schemas.microsoft.com/office/drawing/2014/main" id="{0404E203-F9A8-4A09-8B98-96AF5795B0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73767" y="5952744"/>
            <a:ext cx="487363" cy="487363"/>
          </a:xfrm>
          <a:prstGeom prst="rect">
            <a:avLst/>
          </a:prstGeom>
        </p:spPr>
      </p:pic>
    </p:spTree>
    <p:extLst>
      <p:ext uri="{BB962C8B-B14F-4D97-AF65-F5344CB8AC3E}">
        <p14:creationId xmlns:p14="http://schemas.microsoft.com/office/powerpoint/2010/main" val="3961948081"/>
      </p:ext>
    </p:extLst>
  </p:cSld>
  <p:clrMapOvr>
    <a:masterClrMapping/>
  </p:clrMapOvr>
  <mc:AlternateContent xmlns:mc="http://schemas.openxmlformats.org/markup-compatibility/2006" xmlns:p14="http://schemas.microsoft.com/office/powerpoint/2010/main">
    <mc:Choice Requires="p14">
      <p:transition spd="slow" p14:dur="2000" advTm="8972"/>
    </mc:Choice>
    <mc:Fallback xmlns="">
      <p:transition spd="slow" advTm="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36BED679-32F6-4B18-91E2-E67C90E56C8F}"/>
              </a:ext>
            </a:extLst>
          </p:cNvPr>
          <p:cNvSpPr>
            <a:spLocks noGrp="1"/>
          </p:cNvSpPr>
          <p:nvPr>
            <p:ph type="title"/>
          </p:nvPr>
        </p:nvSpPr>
        <p:spPr>
          <a:xfrm>
            <a:off x="573409" y="559477"/>
            <a:ext cx="3765200" cy="5709931"/>
          </a:xfrm>
        </p:spPr>
        <p:txBody>
          <a:bodyPr>
            <a:normAutofit/>
          </a:bodyPr>
          <a:lstStyle/>
          <a:p>
            <a:pPr algn="ctr"/>
            <a:r>
              <a:rPr lang="en-SG" b="1"/>
              <a:t>Machine Learning model:</a:t>
            </a:r>
            <a:br>
              <a:rPr lang="en-SG"/>
            </a:br>
            <a:br>
              <a:rPr lang="en-SG"/>
            </a:br>
            <a:r>
              <a:rPr lang="en-SG"/>
              <a:t>Logistic        Regression</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493703A6-5407-9E9E-9163-0B87C9973348}"/>
              </a:ext>
            </a:extLst>
          </p:cNvPr>
          <p:cNvGraphicFramePr>
            <a:graphicFrameLocks noGrp="1"/>
          </p:cNvGraphicFramePr>
          <p:nvPr>
            <p:ph idx="1"/>
            <p:extLst>
              <p:ext uri="{D42A27DB-BD31-4B8C-83A1-F6EECF244321}">
                <p14:modId xmlns:p14="http://schemas.microsoft.com/office/powerpoint/2010/main" val="1644278304"/>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6" name="Picture 4">
            <a:extLst>
              <a:ext uri="{FF2B5EF4-FFF2-40B4-BE49-F238E27FC236}">
                <a16:creationId xmlns:a16="http://schemas.microsoft.com/office/drawing/2014/main" id="{D29876DF-A549-4042-AA85-0769685169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0389" y="5154745"/>
            <a:ext cx="1143778" cy="114377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0040C908-1CB3-46C8-BD63-453B8119C4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2629881"/>
      </p:ext>
    </p:extLst>
  </p:cSld>
  <p:clrMapOvr>
    <a:masterClrMapping/>
  </p:clrMapOvr>
  <mc:AlternateContent xmlns:mc="http://schemas.openxmlformats.org/markup-compatibility/2006" xmlns:p14="http://schemas.microsoft.com/office/powerpoint/2010/main">
    <mc:Choice Requires="p14">
      <p:transition spd="slow" p14:dur="2000" advTm="21113"/>
    </mc:Choice>
    <mc:Fallback xmlns="">
      <p:transition spd="slow" advTm="21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sp>
      <p:pic>
        <p:nvPicPr>
          <p:cNvPr id="4" name="Picture 4" descr="Chart, bar chart&#10;&#10;Description automatically generated">
            <a:extLst>
              <a:ext uri="{FF2B5EF4-FFF2-40B4-BE49-F238E27FC236}">
                <a16:creationId xmlns:a16="http://schemas.microsoft.com/office/drawing/2014/main" id="{2A196BAD-1482-269A-8C0F-0803931F0836}"/>
              </a:ext>
            </a:extLst>
          </p:cNvPr>
          <p:cNvPicPr>
            <a:picLocks noChangeAspect="1"/>
          </p:cNvPicPr>
          <p:nvPr/>
        </p:nvPicPr>
        <p:blipFill rotWithShape="1">
          <a:blip r:embed="rId4"/>
          <a:srcRect l="327"/>
          <a:stretch/>
        </p:blipFill>
        <p:spPr>
          <a:xfrm>
            <a:off x="582639" y="578707"/>
            <a:ext cx="7882128" cy="5733288"/>
          </a:xfrm>
          <a:prstGeom prst="rect">
            <a:avLst/>
          </a:prstGeom>
        </p:spPr>
      </p:pic>
      <p:sp>
        <p:nvSpPr>
          <p:cNvPr id="26" name="Rectangle 25">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9DDEF-7829-4777-AB10-536118FFB9C7}"/>
              </a:ext>
            </a:extLst>
          </p:cNvPr>
          <p:cNvSpPr>
            <a:spLocks noGrp="1"/>
          </p:cNvSpPr>
          <p:nvPr>
            <p:ph type="title"/>
          </p:nvPr>
        </p:nvSpPr>
        <p:spPr>
          <a:xfrm>
            <a:off x="9321801" y="612843"/>
            <a:ext cx="2312480" cy="1499738"/>
          </a:xfrm>
        </p:spPr>
        <p:txBody>
          <a:bodyPr anchor="b">
            <a:normAutofit fontScale="90000"/>
          </a:bodyPr>
          <a:lstStyle/>
          <a:p>
            <a:r>
              <a:rPr lang="en-SG" sz="2800" b="1"/>
              <a:t>Application</a:t>
            </a:r>
            <a:br>
              <a:rPr lang="en-SG" sz="2800" b="1"/>
            </a:br>
            <a:br>
              <a:rPr lang="en-SG" sz="2800"/>
            </a:br>
            <a:r>
              <a:rPr lang="en-SG" sz="2800"/>
              <a:t>Logistic Regression</a:t>
            </a:r>
          </a:p>
        </p:txBody>
      </p:sp>
      <p:sp>
        <p:nvSpPr>
          <p:cNvPr id="8" name="Content Placeholder 7">
            <a:extLst>
              <a:ext uri="{FF2B5EF4-FFF2-40B4-BE49-F238E27FC236}">
                <a16:creationId xmlns:a16="http://schemas.microsoft.com/office/drawing/2014/main" id="{DB4BB55A-3291-5AF1-B96B-6D431928CDA1}"/>
              </a:ext>
            </a:extLst>
          </p:cNvPr>
          <p:cNvSpPr>
            <a:spLocks noGrp="1"/>
          </p:cNvSpPr>
          <p:nvPr>
            <p:ph idx="1"/>
          </p:nvPr>
        </p:nvSpPr>
        <p:spPr>
          <a:xfrm>
            <a:off x="9321801" y="2369019"/>
            <a:ext cx="2312479" cy="3827500"/>
          </a:xfrm>
        </p:spPr>
        <p:txBody>
          <a:bodyPr vert="horz" lIns="91440" tIns="45720" rIns="91440" bIns="45720" rtlCol="0">
            <a:normAutofit/>
          </a:bodyPr>
          <a:lstStyle/>
          <a:p>
            <a:r>
              <a:rPr lang="en-US" sz="2000">
                <a:solidFill>
                  <a:schemeClr val="tx1">
                    <a:lumMod val="85000"/>
                    <a:lumOff val="15000"/>
                  </a:schemeClr>
                </a:solidFill>
              </a:rPr>
              <a:t>Used a built-in method to obtain the coefficients of every variable</a:t>
            </a:r>
          </a:p>
          <a:p>
            <a:pPr>
              <a:buClr>
                <a:srgbClr val="FFFFFF"/>
              </a:buClr>
            </a:pPr>
            <a:r>
              <a:rPr lang="en-US" sz="2000">
                <a:solidFill>
                  <a:schemeClr val="tx1">
                    <a:lumMod val="85000"/>
                    <a:lumOff val="15000"/>
                  </a:schemeClr>
                </a:solidFill>
              </a:rPr>
              <a:t>This is to determine variable importance</a:t>
            </a:r>
          </a:p>
        </p:txBody>
      </p:sp>
      <p:pic>
        <p:nvPicPr>
          <p:cNvPr id="9" name="Picture 2">
            <a:extLst>
              <a:ext uri="{FF2B5EF4-FFF2-40B4-BE49-F238E27FC236}">
                <a16:creationId xmlns:a16="http://schemas.microsoft.com/office/drawing/2014/main" id="{0EEA64ED-FDF3-49E7-97F3-E487B0155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113" y="448251"/>
            <a:ext cx="634100" cy="63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74E79E97-E021-4AE8-BA64-7F9363E938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9223160"/>
      </p:ext>
    </p:extLst>
  </p:cSld>
  <p:clrMapOvr>
    <a:masterClrMapping/>
  </p:clrMapOvr>
  <mc:AlternateContent xmlns:mc="http://schemas.openxmlformats.org/markup-compatibility/2006" xmlns:p14="http://schemas.microsoft.com/office/powerpoint/2010/main">
    <mc:Choice Requires="p14">
      <p:transition spd="slow" p14:dur="2000" advTm="26196"/>
    </mc:Choice>
    <mc:Fallback xmlns="">
      <p:transition spd="slow" advTm="26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sp>
      <p:pic>
        <p:nvPicPr>
          <p:cNvPr id="3" name="Picture 4" descr="Chart, bar chart&#10;&#10;Description automatically generated">
            <a:extLst>
              <a:ext uri="{FF2B5EF4-FFF2-40B4-BE49-F238E27FC236}">
                <a16:creationId xmlns:a16="http://schemas.microsoft.com/office/drawing/2014/main" id="{1A5869F3-9ACD-C163-F4B3-B24FC57B699C}"/>
              </a:ext>
            </a:extLst>
          </p:cNvPr>
          <p:cNvPicPr>
            <a:picLocks noChangeAspect="1"/>
          </p:cNvPicPr>
          <p:nvPr/>
        </p:nvPicPr>
        <p:blipFill rotWithShape="1">
          <a:blip r:embed="rId4"/>
          <a:srcRect r="2733"/>
          <a:stretch/>
        </p:blipFill>
        <p:spPr>
          <a:xfrm>
            <a:off x="582639" y="578707"/>
            <a:ext cx="7882128" cy="5733288"/>
          </a:xfrm>
          <a:prstGeom prst="rect">
            <a:avLst/>
          </a:prstGeom>
        </p:spPr>
      </p:pic>
      <p:sp>
        <p:nvSpPr>
          <p:cNvPr id="26" name="Rectangle 25">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B4BB55A-3291-5AF1-B96B-6D431928CDA1}"/>
              </a:ext>
            </a:extLst>
          </p:cNvPr>
          <p:cNvSpPr>
            <a:spLocks noGrp="1"/>
          </p:cNvSpPr>
          <p:nvPr>
            <p:ph idx="1"/>
          </p:nvPr>
        </p:nvSpPr>
        <p:spPr>
          <a:xfrm>
            <a:off x="9321801" y="2316827"/>
            <a:ext cx="2312479" cy="3879692"/>
          </a:xfrm>
        </p:spPr>
        <p:txBody>
          <a:bodyPr vert="horz" lIns="91440" tIns="45720" rIns="91440" bIns="45720" rtlCol="0" anchor="t">
            <a:noAutofit/>
          </a:bodyPr>
          <a:lstStyle/>
          <a:p>
            <a:r>
              <a:rPr lang="en-US" sz="2000">
                <a:solidFill>
                  <a:schemeClr val="tx1">
                    <a:lumMod val="85000"/>
                    <a:lumOff val="15000"/>
                  </a:schemeClr>
                </a:solidFill>
              </a:rPr>
              <a:t>This bar chart shows the absolute value of every variable's importance</a:t>
            </a:r>
          </a:p>
          <a:p>
            <a:pPr>
              <a:buClr>
                <a:srgbClr val="262626"/>
              </a:buClr>
            </a:pPr>
            <a:r>
              <a:rPr lang="en-US" sz="2000">
                <a:solidFill>
                  <a:schemeClr val="tx1">
                    <a:lumMod val="85000"/>
                    <a:lumOff val="15000"/>
                  </a:schemeClr>
                </a:solidFill>
              </a:rPr>
              <a:t>Easier </a:t>
            </a:r>
            <a:r>
              <a:rPr lang="en-US" sz="2000" err="1">
                <a:solidFill>
                  <a:schemeClr val="tx1">
                    <a:lumMod val="85000"/>
                    <a:lumOff val="15000"/>
                  </a:schemeClr>
                </a:solidFill>
              </a:rPr>
              <a:t>visualisation</a:t>
            </a:r>
            <a:r>
              <a:rPr lang="en-US" sz="2000">
                <a:solidFill>
                  <a:schemeClr val="tx1">
                    <a:lumMod val="85000"/>
                    <a:lumOff val="15000"/>
                  </a:schemeClr>
                </a:solidFill>
              </a:rPr>
              <a:t> in determining the more important variables</a:t>
            </a:r>
          </a:p>
        </p:txBody>
      </p:sp>
      <p:sp>
        <p:nvSpPr>
          <p:cNvPr id="18" name="Title 1">
            <a:extLst>
              <a:ext uri="{FF2B5EF4-FFF2-40B4-BE49-F238E27FC236}">
                <a16:creationId xmlns:a16="http://schemas.microsoft.com/office/drawing/2014/main" id="{28349F7C-270C-5BFD-E175-436AA7A7E3F7}"/>
              </a:ext>
            </a:extLst>
          </p:cNvPr>
          <p:cNvSpPr>
            <a:spLocks noGrp="1"/>
          </p:cNvSpPr>
          <p:nvPr>
            <p:ph type="title"/>
          </p:nvPr>
        </p:nvSpPr>
        <p:spPr>
          <a:xfrm>
            <a:off x="9321801" y="612843"/>
            <a:ext cx="2312480" cy="1499738"/>
          </a:xfrm>
        </p:spPr>
        <p:txBody>
          <a:bodyPr anchor="b">
            <a:normAutofit fontScale="90000"/>
          </a:bodyPr>
          <a:lstStyle/>
          <a:p>
            <a:r>
              <a:rPr lang="en-SG" sz="2800" b="1"/>
              <a:t>Application</a:t>
            </a:r>
            <a:br>
              <a:rPr lang="en-SG" sz="2800" b="1"/>
            </a:br>
            <a:br>
              <a:rPr lang="en-SG" sz="2800"/>
            </a:br>
            <a:r>
              <a:rPr lang="en-SG" sz="2800"/>
              <a:t>Logistic Regression</a:t>
            </a:r>
          </a:p>
        </p:txBody>
      </p:sp>
      <p:pic>
        <p:nvPicPr>
          <p:cNvPr id="9" name="Picture 2">
            <a:extLst>
              <a:ext uri="{FF2B5EF4-FFF2-40B4-BE49-F238E27FC236}">
                <a16:creationId xmlns:a16="http://schemas.microsoft.com/office/drawing/2014/main" id="{88AB4929-1859-453D-86B1-9B70412D5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113" y="448251"/>
            <a:ext cx="634100" cy="6341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C0653E0-77B6-4438-9529-5D4A756EFF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456597"/>
      </p:ext>
    </p:extLst>
  </p:cSld>
  <p:clrMapOvr>
    <a:masterClrMapping/>
  </p:clrMapOvr>
  <mc:AlternateContent xmlns:mc="http://schemas.openxmlformats.org/markup-compatibility/2006" xmlns:p14="http://schemas.microsoft.com/office/powerpoint/2010/main">
    <mc:Choice Requires="p14">
      <p:transition spd="slow" p14:dur="2000" advTm="20303"/>
    </mc:Choice>
    <mc:Fallback xmlns="">
      <p:transition spd="slow" advTm="20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36BED679-32F6-4B18-91E2-E67C90E56C8F}"/>
              </a:ext>
            </a:extLst>
          </p:cNvPr>
          <p:cNvSpPr>
            <a:spLocks noGrp="1"/>
          </p:cNvSpPr>
          <p:nvPr>
            <p:ph type="title"/>
          </p:nvPr>
        </p:nvSpPr>
        <p:spPr>
          <a:xfrm>
            <a:off x="573409" y="559477"/>
            <a:ext cx="3765200" cy="5709931"/>
          </a:xfrm>
        </p:spPr>
        <p:txBody>
          <a:bodyPr>
            <a:normAutofit/>
          </a:bodyPr>
          <a:lstStyle/>
          <a:p>
            <a:pPr algn="ctr"/>
            <a:r>
              <a:rPr lang="en-SG" b="1"/>
              <a:t>Machine Learning model:</a:t>
            </a:r>
            <a:br>
              <a:rPr lang="en-SG"/>
            </a:br>
            <a:br>
              <a:rPr lang="en-SG"/>
            </a:br>
            <a:r>
              <a:rPr lang="en-SG"/>
              <a:t>Decision Tree</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493703A6-5407-9E9E-9163-0B87C9973348}"/>
              </a:ext>
            </a:extLst>
          </p:cNvPr>
          <p:cNvGraphicFramePr>
            <a:graphicFrameLocks noGrp="1"/>
          </p:cNvGraphicFramePr>
          <p:nvPr>
            <p:ph idx="1"/>
            <p:extLst>
              <p:ext uri="{D42A27DB-BD31-4B8C-83A1-F6EECF244321}">
                <p14:modId xmlns:p14="http://schemas.microsoft.com/office/powerpoint/2010/main" val="3649358473"/>
              </p:ext>
            </p:extLst>
          </p:nvPr>
        </p:nvGraphicFramePr>
        <p:xfrm>
          <a:off x="5478124" y="783596"/>
          <a:ext cx="5906181" cy="5472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a:extLst>
              <a:ext uri="{FF2B5EF4-FFF2-40B4-BE49-F238E27FC236}">
                <a16:creationId xmlns:a16="http://schemas.microsoft.com/office/drawing/2014/main" id="{3855A33C-783F-4CC6-B3A1-745D9525D5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1980" y="4984133"/>
            <a:ext cx="1045029" cy="104502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3839471-9374-499A-8DDD-BAC64EBEB884}"/>
              </a:ext>
            </a:extLst>
          </p:cNvPr>
          <p:cNvGrpSpPr/>
          <p:nvPr/>
        </p:nvGrpSpPr>
        <p:grpSpPr>
          <a:xfrm>
            <a:off x="7203840" y="385388"/>
            <a:ext cx="4180465" cy="2208719"/>
            <a:chOff x="1725715" y="-242177"/>
            <a:chExt cx="4180465" cy="1775158"/>
          </a:xfrm>
        </p:grpSpPr>
        <p:sp>
          <p:nvSpPr>
            <p:cNvPr id="12" name="Rectangle 11">
              <a:extLst>
                <a:ext uri="{FF2B5EF4-FFF2-40B4-BE49-F238E27FC236}">
                  <a16:creationId xmlns:a16="http://schemas.microsoft.com/office/drawing/2014/main" id="{E80B70EF-780B-4F80-B0EA-B1766639B4B6}"/>
                </a:ext>
              </a:extLst>
            </p:cNvPr>
            <p:cNvSpPr/>
            <p:nvPr/>
          </p:nvSpPr>
          <p:spPr>
            <a:xfrm>
              <a:off x="1725715" y="638"/>
              <a:ext cx="4180465" cy="1494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4" name="TextBox 13">
              <a:extLst>
                <a:ext uri="{FF2B5EF4-FFF2-40B4-BE49-F238E27FC236}">
                  <a16:creationId xmlns:a16="http://schemas.microsoft.com/office/drawing/2014/main" id="{B64A8D6E-DA5E-47F3-9B2D-AB8C38E045CF}"/>
                </a:ext>
              </a:extLst>
            </p:cNvPr>
            <p:cNvSpPr txBox="1"/>
            <p:nvPr/>
          </p:nvSpPr>
          <p:spPr>
            <a:xfrm>
              <a:off x="1725715" y="-242177"/>
              <a:ext cx="4180465" cy="1775158"/>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a:t>Definition: Non-parametric supervised learning model that is used for classification and regression.</a:t>
              </a:r>
              <a:endParaRPr lang="en-US" sz="2000" kern="1200"/>
            </a:p>
          </p:txBody>
        </p:sp>
      </p:grpSp>
      <p:grpSp>
        <p:nvGrpSpPr>
          <p:cNvPr id="15" name="Group 14">
            <a:extLst>
              <a:ext uri="{FF2B5EF4-FFF2-40B4-BE49-F238E27FC236}">
                <a16:creationId xmlns:a16="http://schemas.microsoft.com/office/drawing/2014/main" id="{FA87FA70-60BD-4611-9A0C-7422E868ADDF}"/>
              </a:ext>
            </a:extLst>
          </p:cNvPr>
          <p:cNvGrpSpPr/>
          <p:nvPr/>
        </p:nvGrpSpPr>
        <p:grpSpPr>
          <a:xfrm>
            <a:off x="7035959" y="2710626"/>
            <a:ext cx="4180465" cy="2440115"/>
            <a:chOff x="1725715" y="-945352"/>
            <a:chExt cx="4180465" cy="2440115"/>
          </a:xfrm>
        </p:grpSpPr>
        <p:sp>
          <p:nvSpPr>
            <p:cNvPr id="16" name="Rectangle 15">
              <a:extLst>
                <a:ext uri="{FF2B5EF4-FFF2-40B4-BE49-F238E27FC236}">
                  <a16:creationId xmlns:a16="http://schemas.microsoft.com/office/drawing/2014/main" id="{F7ED62F6-7AB8-4441-AED4-85495EAA176A}"/>
                </a:ext>
              </a:extLst>
            </p:cNvPr>
            <p:cNvSpPr/>
            <p:nvPr/>
          </p:nvSpPr>
          <p:spPr>
            <a:xfrm>
              <a:off x="1725715" y="638"/>
              <a:ext cx="4180465" cy="1494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7" name="TextBox 16">
              <a:extLst>
                <a:ext uri="{FF2B5EF4-FFF2-40B4-BE49-F238E27FC236}">
                  <a16:creationId xmlns:a16="http://schemas.microsoft.com/office/drawing/2014/main" id="{308F83ED-88E4-41EB-835A-886F97441D9C}"/>
                </a:ext>
              </a:extLst>
            </p:cNvPr>
            <p:cNvSpPr txBox="1"/>
            <p:nvPr/>
          </p:nvSpPr>
          <p:spPr>
            <a:xfrm>
              <a:off x="1725715" y="-945352"/>
              <a:ext cx="4180465" cy="1494125"/>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kern="1200"/>
                <a:t>Curbing overfitting and underfitting of data:</a:t>
              </a:r>
            </a:p>
            <a:p>
              <a:pPr marL="285750" indent="-285750" defTabSz="933450">
                <a:lnSpc>
                  <a:spcPct val="90000"/>
                </a:lnSpc>
                <a:spcBef>
                  <a:spcPct val="0"/>
                </a:spcBef>
                <a:spcAft>
                  <a:spcPct val="35000"/>
                </a:spcAft>
                <a:buFont typeface="Arial"/>
                <a:buChar char="•"/>
              </a:pPr>
              <a:r>
                <a:rPr lang="en-US"/>
                <a:t>Shortlisted 8 variables according to </a:t>
              </a:r>
              <a:r>
                <a:rPr lang="en-US" b="1"/>
                <a:t>feature importance from Logistic Regression</a:t>
              </a:r>
            </a:p>
            <a:p>
              <a:pPr marL="285750" indent="-285750" defTabSz="933450">
                <a:lnSpc>
                  <a:spcPct val="90000"/>
                </a:lnSpc>
                <a:spcBef>
                  <a:spcPct val="0"/>
                </a:spcBef>
                <a:spcAft>
                  <a:spcPct val="35000"/>
                </a:spcAft>
                <a:buFont typeface="Arial"/>
                <a:buChar char="•"/>
              </a:pPr>
              <a:r>
                <a:rPr lang="en-US"/>
                <a:t>Limited depth</a:t>
              </a:r>
              <a:r>
                <a:rPr lang="en-US" kern="1200"/>
                <a:t> to 2 and 4</a:t>
              </a:r>
            </a:p>
          </p:txBody>
        </p:sp>
      </p:grpSp>
      <p:sp>
        <p:nvSpPr>
          <p:cNvPr id="19" name="TextBox 18">
            <a:extLst>
              <a:ext uri="{FF2B5EF4-FFF2-40B4-BE49-F238E27FC236}">
                <a16:creationId xmlns:a16="http://schemas.microsoft.com/office/drawing/2014/main" id="{BDBA67AF-4DD3-45F7-A5DF-70B4397DA302}"/>
              </a:ext>
            </a:extLst>
          </p:cNvPr>
          <p:cNvSpPr txBox="1"/>
          <p:nvPr/>
        </p:nvSpPr>
        <p:spPr>
          <a:xfrm>
            <a:off x="7203840" y="4399277"/>
            <a:ext cx="4180465" cy="1494125"/>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a:t>Split data into train and test in 80:20 ratio</a:t>
            </a:r>
            <a:endParaRPr lang="en-US" kern="1200"/>
          </a:p>
        </p:txBody>
      </p:sp>
      <p:pic>
        <p:nvPicPr>
          <p:cNvPr id="4" name="16">
            <a:hlinkClick r:id="" action="ppaction://media"/>
            <a:extLst>
              <a:ext uri="{FF2B5EF4-FFF2-40B4-BE49-F238E27FC236}">
                <a16:creationId xmlns:a16="http://schemas.microsoft.com/office/drawing/2014/main" id="{5CCA6CC5-D998-4523-852B-917CE8E9FAA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35760" y="6148700"/>
            <a:ext cx="487363" cy="487363"/>
          </a:xfrm>
          <a:prstGeom prst="rect">
            <a:avLst/>
          </a:prstGeom>
        </p:spPr>
      </p:pic>
    </p:spTree>
    <p:extLst>
      <p:ext uri="{BB962C8B-B14F-4D97-AF65-F5344CB8AC3E}">
        <p14:creationId xmlns:p14="http://schemas.microsoft.com/office/powerpoint/2010/main" val="3829763623"/>
      </p:ext>
    </p:extLst>
  </p:cSld>
  <p:clrMapOvr>
    <a:masterClrMapping/>
  </p:clrMapOvr>
  <mc:AlternateContent xmlns:mc="http://schemas.openxmlformats.org/markup-compatibility/2006" xmlns:p14="http://schemas.microsoft.com/office/powerpoint/2010/main">
    <mc:Choice Requires="p14">
      <p:transition spd="slow" p14:dur="2000" advTm="28640"/>
    </mc:Choice>
    <mc:Fallback xmlns="">
      <p:transition spd="slow" advTm="28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CFC67D0-131C-4064-873F-59771B44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7" name="Rectangle 76">
            <a:extLst>
              <a:ext uri="{FF2B5EF4-FFF2-40B4-BE49-F238E27FC236}">
                <a16:creationId xmlns:a16="http://schemas.microsoft.com/office/drawing/2014/main" id="{8CCB1314-41E8-414B-9954-6D611623D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9" name="Rectangle 78">
            <a:extLst>
              <a:ext uri="{FF2B5EF4-FFF2-40B4-BE49-F238E27FC236}">
                <a16:creationId xmlns:a16="http://schemas.microsoft.com/office/drawing/2014/main" id="{9C53941D-7A4E-4CA7-840E-D52BA6D7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1" name="Group 8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2" name="Straight Connector 81">
              <a:extLst>
                <a:ext uri="{FF2B5EF4-FFF2-40B4-BE49-F238E27FC236}">
                  <a16:creationId xmlns:a16="http://schemas.microsoft.com/office/drawing/2014/main" id="{62A952ED-3677-40E9-BC2B-C6900A2DC8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9658C0-3DAF-459A-AABB-BFBE8DAD5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C654A35-C1F2-4731-A8E1-85529EC193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648230"/>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0" name="Rectangle 8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14657"/>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439F5E29-8159-4EFD-933B-33A232D5956E}"/>
              </a:ext>
            </a:extLst>
          </p:cNvPr>
          <p:cNvSpPr>
            <a:spLocks noGrp="1"/>
          </p:cNvSpPr>
          <p:nvPr>
            <p:ph type="title"/>
          </p:nvPr>
        </p:nvSpPr>
        <p:spPr>
          <a:xfrm>
            <a:off x="912629" y="1283607"/>
            <a:ext cx="10366743" cy="1054907"/>
          </a:xfrm>
        </p:spPr>
        <p:txBody>
          <a:bodyPr vert="horz" lIns="91440" tIns="45720" rIns="91440" bIns="45720" rtlCol="0" anchor="ctr">
            <a:normAutofit/>
          </a:bodyPr>
          <a:lstStyle/>
          <a:p>
            <a:pPr algn="ctr">
              <a:lnSpc>
                <a:spcPct val="83000"/>
              </a:lnSpc>
            </a:pPr>
            <a:r>
              <a:rPr lang="en-US" sz="4800" cap="all" spc="-100">
                <a:solidFill>
                  <a:schemeClr val="bg1"/>
                </a:solidFill>
              </a:rPr>
              <a:t>Decision Trees</a:t>
            </a:r>
          </a:p>
        </p:txBody>
      </p:sp>
      <p:pic>
        <p:nvPicPr>
          <p:cNvPr id="14340" name="Picture 4">
            <a:extLst>
              <a:ext uri="{FF2B5EF4-FFF2-40B4-BE49-F238E27FC236}">
                <a16:creationId xmlns:a16="http://schemas.microsoft.com/office/drawing/2014/main" id="{C5A9DE16-911D-4371-BE0D-F45B7EAA2F6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79400" y="1083878"/>
            <a:ext cx="1121611" cy="112161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a:extLst>
              <a:ext uri="{FF2B5EF4-FFF2-40B4-BE49-F238E27FC236}">
                <a16:creationId xmlns:a16="http://schemas.microsoft.com/office/drawing/2014/main" id="{FEF09B21-45A0-42EE-9BDC-C4E0932EA6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3118" y="3724678"/>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AA6B9BD2-05FB-0759-0754-9100E8CB7454}"/>
              </a:ext>
            </a:extLst>
          </p:cNvPr>
          <p:cNvPicPr>
            <a:picLocks noChangeAspect="1"/>
          </p:cNvPicPr>
          <p:nvPr/>
        </p:nvPicPr>
        <p:blipFill>
          <a:blip r:embed="rId5"/>
          <a:stretch>
            <a:fillRect/>
          </a:stretch>
        </p:blipFill>
        <p:spPr>
          <a:xfrm>
            <a:off x="4606138" y="3618514"/>
            <a:ext cx="3217333" cy="2160753"/>
          </a:xfrm>
          <a:prstGeom prst="rect">
            <a:avLst/>
          </a:prstGeom>
        </p:spPr>
      </p:pic>
      <p:cxnSp>
        <p:nvCxnSpPr>
          <p:cNvPr id="94" name="Straight Connector 93">
            <a:extLst>
              <a:ext uri="{FF2B5EF4-FFF2-40B4-BE49-F238E27FC236}">
                <a16:creationId xmlns:a16="http://schemas.microsoft.com/office/drawing/2014/main" id="{15004E23-3C9E-41FC-81A2-3481C6AFA5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6152" y="3724678"/>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DA3D8DA0-3CCE-2790-62E5-65691F76AFF8}"/>
              </a:ext>
            </a:extLst>
          </p:cNvPr>
          <p:cNvPicPr>
            <a:picLocks noGrp="1" noChangeAspect="1"/>
          </p:cNvPicPr>
          <p:nvPr>
            <p:ph idx="1"/>
          </p:nvPr>
        </p:nvPicPr>
        <p:blipFill>
          <a:blip r:embed="rId6"/>
          <a:stretch>
            <a:fillRect/>
          </a:stretch>
        </p:blipFill>
        <p:spPr>
          <a:xfrm>
            <a:off x="523241" y="3515958"/>
            <a:ext cx="3201798" cy="2224814"/>
          </a:xfrm>
          <a:prstGeom prst="rect">
            <a:avLst/>
          </a:prstGeom>
        </p:spPr>
      </p:pic>
      <p:sp>
        <p:nvSpPr>
          <p:cNvPr id="8" name="TextBox 7">
            <a:extLst>
              <a:ext uri="{FF2B5EF4-FFF2-40B4-BE49-F238E27FC236}">
                <a16:creationId xmlns:a16="http://schemas.microsoft.com/office/drawing/2014/main" id="{8D0801AB-6FD1-AF7E-7BD5-41774AF344AF}"/>
              </a:ext>
            </a:extLst>
          </p:cNvPr>
          <p:cNvSpPr txBox="1"/>
          <p:nvPr/>
        </p:nvSpPr>
        <p:spPr>
          <a:xfrm>
            <a:off x="2186268" y="5841449"/>
            <a:ext cx="7819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Conclusion: Though classification accuracy is decent, there is still room for improvement as there is very low TPR due to high class imbalance.</a:t>
            </a:r>
          </a:p>
        </p:txBody>
      </p:sp>
      <p:pic>
        <p:nvPicPr>
          <p:cNvPr id="5" name="Picture 4">
            <a:extLst>
              <a:ext uri="{FF2B5EF4-FFF2-40B4-BE49-F238E27FC236}">
                <a16:creationId xmlns:a16="http://schemas.microsoft.com/office/drawing/2014/main" id="{2FBBC1E8-5EA6-4808-A193-805482F41A86}"/>
              </a:ext>
            </a:extLst>
          </p:cNvPr>
          <p:cNvPicPr>
            <a:picLocks noChangeAspect="1"/>
          </p:cNvPicPr>
          <p:nvPr/>
        </p:nvPicPr>
        <p:blipFill>
          <a:blip r:embed="rId7"/>
          <a:stretch>
            <a:fillRect/>
          </a:stretch>
        </p:blipFill>
        <p:spPr>
          <a:xfrm>
            <a:off x="8065986" y="4179628"/>
            <a:ext cx="4042239" cy="837256"/>
          </a:xfrm>
          <a:prstGeom prst="rect">
            <a:avLst/>
          </a:prstGeom>
        </p:spPr>
      </p:pic>
      <p:pic>
        <p:nvPicPr>
          <p:cNvPr id="7" name="17">
            <a:hlinkClick r:id="" action="ppaction://media"/>
            <a:extLst>
              <a:ext uri="{FF2B5EF4-FFF2-40B4-BE49-F238E27FC236}">
                <a16:creationId xmlns:a16="http://schemas.microsoft.com/office/drawing/2014/main" id="{2C12C8B0-82C4-4738-8238-5D9F6BCC68F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48751" y="5879579"/>
            <a:ext cx="487363" cy="487363"/>
          </a:xfrm>
          <a:prstGeom prst="rect">
            <a:avLst/>
          </a:prstGeom>
        </p:spPr>
      </p:pic>
    </p:spTree>
    <p:extLst>
      <p:ext uri="{BB962C8B-B14F-4D97-AF65-F5344CB8AC3E}">
        <p14:creationId xmlns:p14="http://schemas.microsoft.com/office/powerpoint/2010/main" val="3215064251"/>
      </p:ext>
    </p:extLst>
  </p:cSld>
  <p:clrMapOvr>
    <a:masterClrMapping/>
  </p:clrMapOvr>
  <mc:AlternateContent xmlns:mc="http://schemas.openxmlformats.org/markup-compatibility/2006" xmlns:p14="http://schemas.microsoft.com/office/powerpoint/2010/main">
    <mc:Choice Requires="p14">
      <p:transition spd="slow" p14:dur="2000" advTm="20884"/>
    </mc:Choice>
    <mc:Fallback xmlns="">
      <p:transition spd="slow" advTm="2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9FC88856-5C40-4F5B-BCD7-CD624FFE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B57603E6-F8FF-4D9B-BFAF-9314C947263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91140" y="941695"/>
            <a:ext cx="2395865" cy="2395865"/>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tx1">
              <a:lumMod val="85000"/>
              <a:lumOff val="15000"/>
            </a:schemeClr>
          </a:solidFill>
          <a:ln w="6350" cap="sq" cmpd="sng" algn="ctr">
            <a:noFill/>
            <a:prstDash val="solid"/>
            <a:miter lim="800000"/>
          </a:ln>
          <a:effectLst/>
        </p:spPr>
      </p:sp>
      <p:sp>
        <p:nvSpPr>
          <p:cNvPr id="195" name="Rectangle 194">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bg1"/>
            </a:solidFill>
            <a:prstDash val="solid"/>
            <a:miter lim="800000"/>
          </a:ln>
          <a:effectLst>
            <a:softEdge rad="0"/>
          </a:effectLst>
        </p:spPr>
      </p:sp>
      <p:sp>
        <p:nvSpPr>
          <p:cNvPr id="2" name="Title 1">
            <a:extLst>
              <a:ext uri="{FF2B5EF4-FFF2-40B4-BE49-F238E27FC236}">
                <a16:creationId xmlns:a16="http://schemas.microsoft.com/office/drawing/2014/main" id="{18DE4641-80D2-459F-916F-E4B83DA1816F}"/>
              </a:ext>
            </a:extLst>
          </p:cNvPr>
          <p:cNvSpPr>
            <a:spLocks noGrp="1"/>
          </p:cNvSpPr>
          <p:nvPr>
            <p:ph type="title"/>
          </p:nvPr>
        </p:nvSpPr>
        <p:spPr>
          <a:xfrm>
            <a:off x="6210846" y="1352277"/>
            <a:ext cx="4633416" cy="1371600"/>
          </a:xfrm>
        </p:spPr>
        <p:txBody>
          <a:bodyPr>
            <a:normAutofit/>
          </a:bodyPr>
          <a:lstStyle/>
          <a:p>
            <a:r>
              <a:rPr lang="en-SG">
                <a:solidFill>
                  <a:schemeClr val="bg1"/>
                </a:solidFill>
              </a:rPr>
              <a:t>Solution- Resampling of data</a:t>
            </a:r>
            <a:endParaRPr lang="en-US">
              <a:solidFill>
                <a:schemeClr val="bg1"/>
              </a:solidFill>
            </a:endParaRPr>
          </a:p>
        </p:txBody>
      </p:sp>
      <p:pic>
        <p:nvPicPr>
          <p:cNvPr id="2079" name="Picture 2083" descr="Text, letter&#10;&#10;Description automatically generated">
            <a:extLst>
              <a:ext uri="{FF2B5EF4-FFF2-40B4-BE49-F238E27FC236}">
                <a16:creationId xmlns:a16="http://schemas.microsoft.com/office/drawing/2014/main" id="{EA2C90A8-1107-0E9D-6B33-4404E20D4C09}"/>
              </a:ext>
            </a:extLst>
          </p:cNvPr>
          <p:cNvPicPr>
            <a:picLocks noChangeAspect="1"/>
          </p:cNvPicPr>
          <p:nvPr/>
        </p:nvPicPr>
        <p:blipFill>
          <a:blip r:embed="rId5"/>
          <a:stretch>
            <a:fillRect/>
          </a:stretch>
        </p:blipFill>
        <p:spPr>
          <a:xfrm>
            <a:off x="1138809" y="3786284"/>
            <a:ext cx="3700527" cy="1841764"/>
          </a:xfrm>
          <a:prstGeom prst="rect">
            <a:avLst/>
          </a:prstGeom>
        </p:spPr>
      </p:pic>
      <p:sp>
        <p:nvSpPr>
          <p:cNvPr id="2078" name="Content Placeholder 2077">
            <a:extLst>
              <a:ext uri="{FF2B5EF4-FFF2-40B4-BE49-F238E27FC236}">
                <a16:creationId xmlns:a16="http://schemas.microsoft.com/office/drawing/2014/main" id="{F62AC4B3-222D-B048-8127-344F548FD359}"/>
              </a:ext>
            </a:extLst>
          </p:cNvPr>
          <p:cNvSpPr>
            <a:spLocks noGrp="1"/>
          </p:cNvSpPr>
          <p:nvPr>
            <p:ph idx="1"/>
          </p:nvPr>
        </p:nvSpPr>
        <p:spPr>
          <a:xfrm>
            <a:off x="6210845" y="2852792"/>
            <a:ext cx="4633415" cy="2572193"/>
          </a:xfrm>
        </p:spPr>
        <p:txBody>
          <a:bodyPr vert="horz" lIns="91440" tIns="45720" rIns="91440" bIns="45720" rtlCol="0">
            <a:normAutofit/>
          </a:bodyPr>
          <a:lstStyle/>
          <a:p>
            <a:r>
              <a:rPr lang="en-US">
                <a:solidFill>
                  <a:schemeClr val="bg1"/>
                </a:solidFill>
              </a:rPr>
              <a:t>Good: </a:t>
            </a:r>
          </a:p>
          <a:p>
            <a:pPr lvl="1">
              <a:buClr>
                <a:srgbClr val="262626"/>
              </a:buClr>
            </a:pPr>
            <a:r>
              <a:rPr lang="en-US">
                <a:solidFill>
                  <a:schemeClr val="bg1"/>
                </a:solidFill>
              </a:rPr>
              <a:t>No more class imbalance</a:t>
            </a:r>
          </a:p>
          <a:p>
            <a:pPr lvl="2">
              <a:buClr>
                <a:srgbClr val="262626"/>
              </a:buClr>
            </a:pPr>
            <a:r>
              <a:rPr lang="en-US">
                <a:solidFill>
                  <a:schemeClr val="bg1"/>
                </a:solidFill>
              </a:rPr>
              <a:t>Hence, decision tree results are more reliable</a:t>
            </a:r>
          </a:p>
          <a:p>
            <a:pPr>
              <a:buClr>
                <a:srgbClr val="262626"/>
              </a:buClr>
            </a:pPr>
            <a:r>
              <a:rPr lang="en-US">
                <a:solidFill>
                  <a:schemeClr val="bg1"/>
                </a:solidFill>
              </a:rPr>
              <a:t>Bad: </a:t>
            </a:r>
          </a:p>
          <a:p>
            <a:pPr lvl="1">
              <a:buClr>
                <a:srgbClr val="262626"/>
              </a:buClr>
            </a:pPr>
            <a:r>
              <a:rPr lang="en-US" sz="1200">
                <a:solidFill>
                  <a:schemeClr val="bg1"/>
                </a:solidFill>
              </a:rPr>
              <a:t>Classification accuracy metrics are generally lower</a:t>
            </a:r>
          </a:p>
          <a:p>
            <a:pPr lvl="1">
              <a:buClr>
                <a:srgbClr val="262626"/>
              </a:buClr>
            </a:pPr>
            <a:endParaRPr lang="en-US">
              <a:solidFill>
                <a:schemeClr val="bg1"/>
              </a:solidFill>
            </a:endParaRPr>
          </a:p>
          <a:p>
            <a:pPr lvl="1">
              <a:buClr>
                <a:srgbClr val="262626"/>
              </a:buClr>
            </a:pPr>
            <a:endParaRPr lang="en-US">
              <a:solidFill>
                <a:schemeClr val="bg1"/>
              </a:solidFill>
            </a:endParaRPr>
          </a:p>
          <a:p>
            <a:pPr lvl="1">
              <a:buClr>
                <a:srgbClr val="262626"/>
              </a:buClr>
            </a:pPr>
            <a:endParaRPr lang="en-US">
              <a:solidFill>
                <a:schemeClr val="bg1"/>
              </a:solidFill>
            </a:endParaRPr>
          </a:p>
        </p:txBody>
      </p:sp>
      <p:pic>
        <p:nvPicPr>
          <p:cNvPr id="3" name="18">
            <a:hlinkClick r:id="" action="ppaction://media"/>
            <a:extLst>
              <a:ext uri="{FF2B5EF4-FFF2-40B4-BE49-F238E27FC236}">
                <a16:creationId xmlns:a16="http://schemas.microsoft.com/office/drawing/2014/main" id="{585B1B0E-F3E0-4BB9-8D28-5D0B42473F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55388" y="6261613"/>
            <a:ext cx="487363" cy="487363"/>
          </a:xfrm>
          <a:prstGeom prst="rect">
            <a:avLst/>
          </a:prstGeom>
        </p:spPr>
      </p:pic>
    </p:spTree>
    <p:extLst>
      <p:ext uri="{BB962C8B-B14F-4D97-AF65-F5344CB8AC3E}">
        <p14:creationId xmlns:p14="http://schemas.microsoft.com/office/powerpoint/2010/main" val="2640734763"/>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85B1578-9B95-463A-91DE-797A98F7E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8" name="Rectangle 87">
            <a:extLst>
              <a:ext uri="{FF2B5EF4-FFF2-40B4-BE49-F238E27FC236}">
                <a16:creationId xmlns:a16="http://schemas.microsoft.com/office/drawing/2014/main" id="{B7753F1F-C532-475B-BE0D-7359EB6F8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90" name="Rectangle 89">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4" name="Rectangle 93">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224F0691-DED5-45C9-A241-78193119AEEC}"/>
              </a:ext>
            </a:extLst>
          </p:cNvPr>
          <p:cNvSpPr>
            <a:spLocks noGrp="1"/>
          </p:cNvSpPr>
          <p:nvPr>
            <p:ph type="title"/>
          </p:nvPr>
        </p:nvSpPr>
        <p:spPr>
          <a:xfrm>
            <a:off x="1064794" y="844481"/>
            <a:ext cx="10058400" cy="1371600"/>
          </a:xfrm>
        </p:spPr>
        <p:txBody>
          <a:bodyPr vert="horz" lIns="91440" tIns="45720" rIns="91440" bIns="45720" rtlCol="0" anchor="ctr">
            <a:normAutofit/>
          </a:bodyPr>
          <a:lstStyle/>
          <a:p>
            <a:pPr algn="ctr"/>
            <a:r>
              <a:rPr lang="en-US" sz="4800">
                <a:solidFill>
                  <a:schemeClr val="bg1"/>
                </a:solidFill>
              </a:rPr>
              <a:t>Insights and Possible Improvements</a:t>
            </a:r>
          </a:p>
        </p:txBody>
      </p:sp>
      <p:graphicFrame>
        <p:nvGraphicFramePr>
          <p:cNvPr id="6" name="TextBox 3">
            <a:extLst>
              <a:ext uri="{FF2B5EF4-FFF2-40B4-BE49-F238E27FC236}">
                <a16:creationId xmlns:a16="http://schemas.microsoft.com/office/drawing/2014/main" id="{E6D5E7F7-9CB7-67F6-9F44-1D1AD1F12181}"/>
              </a:ext>
            </a:extLst>
          </p:cNvPr>
          <p:cNvGraphicFramePr/>
          <p:nvPr>
            <p:extLst>
              <p:ext uri="{D42A27DB-BD31-4B8C-83A1-F6EECF244321}">
                <p14:modId xmlns:p14="http://schemas.microsoft.com/office/powerpoint/2010/main" val="3153905736"/>
              </p:ext>
            </p:extLst>
          </p:nvPr>
        </p:nvGraphicFramePr>
        <p:xfrm>
          <a:off x="1461994" y="2836444"/>
          <a:ext cx="9269012" cy="2908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39" name="Rectangle: Rounded Corners 1438">
            <a:extLst>
              <a:ext uri="{FF2B5EF4-FFF2-40B4-BE49-F238E27FC236}">
                <a16:creationId xmlns:a16="http://schemas.microsoft.com/office/drawing/2014/main" id="{AD2EA122-0E3E-9582-CF85-6D4301093F03}"/>
              </a:ext>
            </a:extLst>
          </p:cNvPr>
          <p:cNvSpPr/>
          <p:nvPr/>
        </p:nvSpPr>
        <p:spPr>
          <a:xfrm>
            <a:off x="907117" y="4134410"/>
            <a:ext cx="10824881" cy="3025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TextBox 1439">
            <a:extLst>
              <a:ext uri="{FF2B5EF4-FFF2-40B4-BE49-F238E27FC236}">
                <a16:creationId xmlns:a16="http://schemas.microsoft.com/office/drawing/2014/main" id="{9258F26B-D0F2-3BDE-44DE-5C6E45AB96F7}"/>
              </a:ext>
            </a:extLst>
          </p:cNvPr>
          <p:cNvSpPr txBox="1"/>
          <p:nvPr/>
        </p:nvSpPr>
        <p:spPr>
          <a:xfrm>
            <a:off x="617444" y="2712944"/>
            <a:ext cx="46594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Insights (just to take note of):</a:t>
            </a:r>
          </a:p>
        </p:txBody>
      </p:sp>
      <p:sp>
        <p:nvSpPr>
          <p:cNvPr id="1461" name="TextBox 1460">
            <a:extLst>
              <a:ext uri="{FF2B5EF4-FFF2-40B4-BE49-F238E27FC236}">
                <a16:creationId xmlns:a16="http://schemas.microsoft.com/office/drawing/2014/main" id="{E4DA5382-4E3C-D5D5-1EFB-8D6981DDE6BF}"/>
              </a:ext>
            </a:extLst>
          </p:cNvPr>
          <p:cNvSpPr txBox="1"/>
          <p:nvPr/>
        </p:nvSpPr>
        <p:spPr>
          <a:xfrm>
            <a:off x="558613" y="5690907"/>
            <a:ext cx="111812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Possible Improvements:</a:t>
            </a:r>
          </a:p>
          <a:p>
            <a:pPr marL="742950" lvl="1" indent="-285750">
              <a:buFont typeface="Arial"/>
              <a:buChar char="•"/>
            </a:pPr>
            <a:r>
              <a:rPr lang="en-US"/>
              <a:t>Cross Validation of Decision Tree, Random Forest, </a:t>
            </a:r>
            <a:r>
              <a:rPr lang="en-US" b="1"/>
              <a:t>Multilayer Perceptron Neural Network</a:t>
            </a:r>
          </a:p>
        </p:txBody>
      </p:sp>
      <p:pic>
        <p:nvPicPr>
          <p:cNvPr id="7" name="19">
            <a:hlinkClick r:id="" action="ppaction://media"/>
            <a:extLst>
              <a:ext uri="{FF2B5EF4-FFF2-40B4-BE49-F238E27FC236}">
                <a16:creationId xmlns:a16="http://schemas.microsoft.com/office/drawing/2014/main" id="{A41A5C0E-6FED-42D0-8B0D-E5A71807B2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77412" y="6256881"/>
            <a:ext cx="487363" cy="487363"/>
          </a:xfrm>
          <a:prstGeom prst="rect">
            <a:avLst/>
          </a:prstGeom>
        </p:spPr>
      </p:pic>
    </p:spTree>
    <p:extLst>
      <p:ext uri="{BB962C8B-B14F-4D97-AF65-F5344CB8AC3E}">
        <p14:creationId xmlns:p14="http://schemas.microsoft.com/office/powerpoint/2010/main" val="3170291039"/>
      </p:ext>
    </p:extLst>
  </p:cSld>
  <p:clrMapOvr>
    <a:masterClrMapping/>
  </p:clrMapOvr>
  <mc:AlternateContent xmlns:mc="http://schemas.openxmlformats.org/markup-compatibility/2006" xmlns:p14="http://schemas.microsoft.com/office/powerpoint/2010/main">
    <mc:Choice Requires="p14">
      <p:transition spd="slow" p14:dur="2000" advTm="13802"/>
    </mc:Choice>
    <mc:Fallback xmlns="">
      <p:transition spd="slow" advTm="1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4EA3-8C19-441D-B74D-28A586531771}"/>
              </a:ext>
            </a:extLst>
          </p:cNvPr>
          <p:cNvSpPr>
            <a:spLocks noGrp="1"/>
          </p:cNvSpPr>
          <p:nvPr>
            <p:ph type="title"/>
          </p:nvPr>
        </p:nvSpPr>
        <p:spPr>
          <a:xfrm>
            <a:off x="1066800" y="642594"/>
            <a:ext cx="9984441" cy="1357733"/>
          </a:xfrm>
        </p:spPr>
        <p:txBody>
          <a:bodyPr/>
          <a:lstStyle/>
          <a:p>
            <a:r>
              <a:rPr lang="en-SG"/>
              <a:t>Practical Motivation</a:t>
            </a:r>
          </a:p>
        </p:txBody>
      </p:sp>
      <p:sp>
        <p:nvSpPr>
          <p:cNvPr id="3" name="Content Placeholder 2">
            <a:extLst>
              <a:ext uri="{FF2B5EF4-FFF2-40B4-BE49-F238E27FC236}">
                <a16:creationId xmlns:a16="http://schemas.microsoft.com/office/drawing/2014/main" id="{63817D77-807B-4F8C-8274-3894EE52C812}"/>
              </a:ext>
            </a:extLst>
          </p:cNvPr>
          <p:cNvSpPr>
            <a:spLocks noGrp="1"/>
          </p:cNvSpPr>
          <p:nvPr>
            <p:ph idx="1"/>
          </p:nvPr>
        </p:nvSpPr>
        <p:spPr/>
        <p:txBody>
          <a:bodyPr/>
          <a:lstStyle/>
          <a:p>
            <a:pPr marL="0" indent="0">
              <a:buNone/>
            </a:pPr>
            <a:r>
              <a:rPr lang="en-US" b="1" i="0">
                <a:effectLst/>
                <a:latin typeface="Arial" panose="020B0604020202020204" pitchFamily="34" charset="0"/>
              </a:rPr>
              <a:t>Real-Life Problem Encountered:</a:t>
            </a:r>
          </a:p>
          <a:p>
            <a:r>
              <a:rPr lang="en-US" b="0" i="0">
                <a:effectLst/>
                <a:latin typeface="Arial" panose="020B0604020202020204" pitchFamily="34" charset="0"/>
              </a:rPr>
              <a:t>The </a:t>
            </a:r>
            <a:r>
              <a:rPr lang="en-US" i="0">
                <a:effectLst/>
                <a:latin typeface="Arial" panose="020B0604020202020204" pitchFamily="34" charset="0"/>
              </a:rPr>
              <a:t>Great Resignation </a:t>
            </a:r>
            <a:r>
              <a:rPr lang="en-US" b="0" i="0">
                <a:effectLst/>
                <a:latin typeface="Arial" panose="020B0604020202020204" pitchFamily="34" charset="0"/>
              </a:rPr>
              <a:t>is an ongoing economic trend in which employees have voluntarily resigned from their jobs </a:t>
            </a:r>
            <a:r>
              <a:rPr lang="en-US" b="0" i="1" err="1">
                <a:effectLst/>
                <a:latin typeface="Arial" panose="020B0604020202020204" pitchFamily="34" charset="0"/>
              </a:rPr>
              <a:t>en</a:t>
            </a:r>
            <a:r>
              <a:rPr lang="en-US" b="0" i="1">
                <a:effectLst/>
                <a:latin typeface="Arial" panose="020B0604020202020204" pitchFamily="34" charset="0"/>
              </a:rPr>
              <a:t> masse,</a:t>
            </a:r>
            <a:r>
              <a:rPr lang="en-US" b="0" i="0">
                <a:effectLst/>
                <a:latin typeface="Arial" panose="020B0604020202020204" pitchFamily="34" charset="0"/>
              </a:rPr>
              <a:t> beginning in early 2021, primarily in the United States. </a:t>
            </a:r>
          </a:p>
          <a:p>
            <a:r>
              <a:rPr lang="en-US">
                <a:latin typeface="Arial" panose="020B0604020202020204" pitchFamily="34" charset="0"/>
              </a:rPr>
              <a:t>Possible Causes include:</a:t>
            </a:r>
          </a:p>
          <a:p>
            <a:pPr lvl="1"/>
            <a:r>
              <a:rPr lang="en-US">
                <a:latin typeface="Arial" panose="020B0604020202020204" pitchFamily="34" charset="0"/>
              </a:rPr>
              <a:t>Wage Stagnation</a:t>
            </a:r>
          </a:p>
          <a:p>
            <a:pPr lvl="1"/>
            <a:r>
              <a:rPr lang="en-US">
                <a:latin typeface="Arial" panose="020B0604020202020204" pitchFamily="34" charset="0"/>
              </a:rPr>
              <a:t>Long Lasting Job Dissatisfaction, et cetera.</a:t>
            </a:r>
          </a:p>
          <a:p>
            <a:pPr lvl="1"/>
            <a:endParaRPr lang="en-SG"/>
          </a:p>
        </p:txBody>
      </p:sp>
      <p:pic>
        <p:nvPicPr>
          <p:cNvPr id="1026" name="Picture 2">
            <a:extLst>
              <a:ext uri="{FF2B5EF4-FFF2-40B4-BE49-F238E27FC236}">
                <a16:creationId xmlns:a16="http://schemas.microsoft.com/office/drawing/2014/main" id="{BFEE57B0-D870-4194-BA37-E6F0EE8A3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067" y="833925"/>
            <a:ext cx="811866" cy="811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45DEF4-F691-4D41-821E-19A25B57E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201" y="3417090"/>
            <a:ext cx="3048999" cy="2798316"/>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C4AA38B7-B617-4B60-B52F-5B775A475D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5755384"/>
      </p:ext>
    </p:extLst>
  </p:cSld>
  <p:clrMapOvr>
    <a:masterClrMapping/>
  </p:clrMapOvr>
  <mc:AlternateContent xmlns:mc="http://schemas.openxmlformats.org/markup-compatibility/2006" xmlns:p14="http://schemas.microsoft.com/office/powerpoint/2010/main">
    <mc:Choice Requires="p14">
      <p:transition spd="slow" p14:dur="2000" advTm="23930"/>
    </mc:Choice>
    <mc:Fallback xmlns="">
      <p:transition spd="slow" advTm="2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CC35-3B18-4E52-BD01-23FA4D9A592C}"/>
              </a:ext>
            </a:extLst>
          </p:cNvPr>
          <p:cNvSpPr>
            <a:spLocks noGrp="1"/>
          </p:cNvSpPr>
          <p:nvPr>
            <p:ph type="title"/>
          </p:nvPr>
        </p:nvSpPr>
        <p:spPr/>
        <p:txBody>
          <a:bodyPr/>
          <a:lstStyle/>
          <a:p>
            <a:r>
              <a:rPr lang="en-SG"/>
              <a:t>Multilayer Perceptron Neural Network [MLP]</a:t>
            </a:r>
          </a:p>
        </p:txBody>
      </p:sp>
      <p:sp>
        <p:nvSpPr>
          <p:cNvPr id="3" name="Content Placeholder 2">
            <a:extLst>
              <a:ext uri="{FF2B5EF4-FFF2-40B4-BE49-F238E27FC236}">
                <a16:creationId xmlns:a16="http://schemas.microsoft.com/office/drawing/2014/main" id="{EBB140B5-1775-4C56-905B-A59C8C66160E}"/>
              </a:ext>
            </a:extLst>
          </p:cNvPr>
          <p:cNvSpPr>
            <a:spLocks noGrp="1"/>
          </p:cNvSpPr>
          <p:nvPr>
            <p:ph idx="1"/>
          </p:nvPr>
        </p:nvSpPr>
        <p:spPr/>
        <p:txBody>
          <a:bodyPr/>
          <a:lstStyle/>
          <a:p>
            <a:r>
              <a:rPr lang="en-SG"/>
              <a:t>To deal with our second half of our Problem Statement, we decided to make use of our the MLP Neural Network.</a:t>
            </a:r>
          </a:p>
          <a:p>
            <a:pPr marL="0" indent="0">
              <a:buNone/>
            </a:pPr>
            <a:r>
              <a:rPr lang="en-SG" b="1"/>
              <a:t>Rationale for using MLP:</a:t>
            </a:r>
          </a:p>
          <a:p>
            <a:r>
              <a:rPr lang="en-SG" b="1"/>
              <a:t>No mathematical model </a:t>
            </a:r>
            <a:r>
              <a:rPr lang="en-SG"/>
              <a:t>available can fully represent or model our relationship.</a:t>
            </a:r>
            <a:endParaRPr lang="en-SG" b="1"/>
          </a:p>
          <a:p>
            <a:r>
              <a:rPr lang="en-SG"/>
              <a:t>Generally, MLPs are suitable </a:t>
            </a:r>
            <a:r>
              <a:rPr lang="en-US"/>
              <a:t>for:</a:t>
            </a:r>
          </a:p>
          <a:p>
            <a:pPr marL="617220" lvl="1" indent="-342900">
              <a:buFont typeface="+mj-lt"/>
              <a:buAutoNum type="arabicPeriod"/>
            </a:pPr>
            <a:r>
              <a:rPr lang="en-US"/>
              <a:t>Tabular datasets</a:t>
            </a:r>
          </a:p>
          <a:p>
            <a:pPr marL="617220" lvl="1" indent="-342900">
              <a:buFont typeface="+mj-lt"/>
              <a:buAutoNum type="arabicPeriod"/>
            </a:pPr>
            <a:r>
              <a:rPr lang="en-US"/>
              <a:t>Classification Prediction Problems</a:t>
            </a:r>
          </a:p>
          <a:p>
            <a:pPr marL="617220" lvl="1" indent="-342900">
              <a:buFont typeface="+mj-lt"/>
              <a:buAutoNum type="arabicPeriod"/>
            </a:pPr>
            <a:r>
              <a:rPr lang="en-US"/>
              <a:t>Regression Prediction Problems</a:t>
            </a:r>
          </a:p>
          <a:p>
            <a:r>
              <a:rPr lang="en-US"/>
              <a:t>They are also very flexible and can be used generally to learn a mapping from inputs to outputs.</a:t>
            </a:r>
          </a:p>
          <a:p>
            <a:endParaRPr lang="en-SG"/>
          </a:p>
        </p:txBody>
      </p:sp>
      <p:pic>
        <p:nvPicPr>
          <p:cNvPr id="15362" name="Picture 2">
            <a:extLst>
              <a:ext uri="{FF2B5EF4-FFF2-40B4-BE49-F238E27FC236}">
                <a16:creationId xmlns:a16="http://schemas.microsoft.com/office/drawing/2014/main" id="{B95092B2-E391-4DC5-9D6C-B81C23002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9" y="799925"/>
            <a:ext cx="935035" cy="89440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1F1A4BC-E036-435C-969C-056FF8331C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6918641"/>
      </p:ext>
    </p:extLst>
  </p:cSld>
  <p:clrMapOvr>
    <a:masterClrMapping/>
  </p:clrMapOvr>
  <mc:AlternateContent xmlns:mc="http://schemas.openxmlformats.org/markup-compatibility/2006" xmlns:p14="http://schemas.microsoft.com/office/powerpoint/2010/main">
    <mc:Choice Requires="p14">
      <p:transition spd="slow" p14:dur="2000" advTm="49793"/>
    </mc:Choice>
    <mc:Fallback xmlns="">
      <p:transition spd="slow" advTm="4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CC35-3B18-4E52-BD01-23FA4D9A592C}"/>
              </a:ext>
            </a:extLst>
          </p:cNvPr>
          <p:cNvSpPr>
            <a:spLocks noGrp="1"/>
          </p:cNvSpPr>
          <p:nvPr>
            <p:ph type="title"/>
          </p:nvPr>
        </p:nvSpPr>
        <p:spPr/>
        <p:txBody>
          <a:bodyPr/>
          <a:lstStyle/>
          <a:p>
            <a:r>
              <a:rPr lang="en-SG"/>
              <a:t>Multilayer Perceptron Neural Network [MLP]</a:t>
            </a:r>
          </a:p>
        </p:txBody>
      </p:sp>
      <p:sp>
        <p:nvSpPr>
          <p:cNvPr id="3" name="Content Placeholder 2">
            <a:extLst>
              <a:ext uri="{FF2B5EF4-FFF2-40B4-BE49-F238E27FC236}">
                <a16:creationId xmlns:a16="http://schemas.microsoft.com/office/drawing/2014/main" id="{EBB140B5-1775-4C56-905B-A59C8C66160E}"/>
              </a:ext>
            </a:extLst>
          </p:cNvPr>
          <p:cNvSpPr>
            <a:spLocks noGrp="1"/>
          </p:cNvSpPr>
          <p:nvPr>
            <p:ph idx="1"/>
          </p:nvPr>
        </p:nvSpPr>
        <p:spPr/>
        <p:txBody>
          <a:bodyPr/>
          <a:lstStyle/>
          <a:p>
            <a:pPr marL="0" indent="0">
              <a:buNone/>
            </a:pPr>
            <a:r>
              <a:rPr lang="en-SG" b="1"/>
              <a:t>Definitions:</a:t>
            </a:r>
          </a:p>
          <a:p>
            <a:r>
              <a:rPr lang="en-US"/>
              <a:t>A multilayer perceptron (MLP) is a fully connected class of feedforward artificial neural network (ANN).</a:t>
            </a:r>
          </a:p>
          <a:p>
            <a:r>
              <a:rPr lang="en-US"/>
              <a:t>An MLP consists of at least three layers of nodes: an input layer, a hidden layer and an output layer. </a:t>
            </a:r>
            <a:endParaRPr lang="en-SG"/>
          </a:p>
          <a:p>
            <a:pPr marL="0" indent="0">
              <a:buNone/>
            </a:pPr>
            <a:endParaRPr lang="en-US"/>
          </a:p>
        </p:txBody>
      </p:sp>
      <p:pic>
        <p:nvPicPr>
          <p:cNvPr id="15362" name="Picture 2">
            <a:extLst>
              <a:ext uri="{FF2B5EF4-FFF2-40B4-BE49-F238E27FC236}">
                <a16:creationId xmlns:a16="http://schemas.microsoft.com/office/drawing/2014/main" id="{B95092B2-E391-4DC5-9D6C-B81C23002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9" y="799925"/>
            <a:ext cx="935035" cy="89440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1A428D3-33E0-4495-BC22-B85F479CDF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4385095"/>
      </p:ext>
    </p:extLst>
  </p:cSld>
  <p:clrMapOvr>
    <a:masterClrMapping/>
  </p:clrMapOvr>
  <mc:AlternateContent xmlns:mc="http://schemas.openxmlformats.org/markup-compatibility/2006" xmlns:p14="http://schemas.microsoft.com/office/powerpoint/2010/main">
    <mc:Choice Requires="p14">
      <p:transition spd="slow" p14:dur="2000" advTm="36280"/>
    </mc:Choice>
    <mc:Fallback xmlns="">
      <p:transition spd="slow" advTm="3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715-302C-4AED-BA4E-9E5AE879B514}"/>
              </a:ext>
            </a:extLst>
          </p:cNvPr>
          <p:cNvSpPr>
            <a:spLocks noGrp="1"/>
          </p:cNvSpPr>
          <p:nvPr>
            <p:ph type="title"/>
          </p:nvPr>
        </p:nvSpPr>
        <p:spPr/>
        <p:txBody>
          <a:bodyPr/>
          <a:lstStyle/>
          <a:p>
            <a:r>
              <a:rPr lang="en-SG"/>
              <a:t>Application of MLP Neural Network</a:t>
            </a:r>
          </a:p>
        </p:txBody>
      </p:sp>
      <p:sp>
        <p:nvSpPr>
          <p:cNvPr id="3" name="Content Placeholder 2">
            <a:extLst>
              <a:ext uri="{FF2B5EF4-FFF2-40B4-BE49-F238E27FC236}">
                <a16:creationId xmlns:a16="http://schemas.microsoft.com/office/drawing/2014/main" id="{9CEE2B61-F60A-4DDF-93FE-253F99FE7052}"/>
              </a:ext>
            </a:extLst>
          </p:cNvPr>
          <p:cNvSpPr>
            <a:spLocks noGrp="1"/>
          </p:cNvSpPr>
          <p:nvPr>
            <p:ph idx="1"/>
          </p:nvPr>
        </p:nvSpPr>
        <p:spPr/>
        <p:txBody>
          <a:bodyPr/>
          <a:lstStyle/>
          <a:p>
            <a:r>
              <a:rPr lang="en-SG"/>
              <a:t>Using our encoded attrition variable as our Y and the rest of our numeric variables as X, we split the dataset into a Training and Test datasets in a 8:2 split.</a:t>
            </a:r>
          </a:p>
          <a:p>
            <a:r>
              <a:rPr lang="en-SG"/>
              <a:t>Using the Training Dataset, we trained the MLP Model using .fit().</a:t>
            </a:r>
          </a:p>
          <a:p>
            <a:r>
              <a:rPr lang="en-SG"/>
              <a:t>Using </a:t>
            </a:r>
            <a:r>
              <a:rPr lang="en-SG" err="1"/>
              <a:t>mlp.predict</a:t>
            </a:r>
            <a:r>
              <a:rPr lang="en-SG"/>
              <a:t>, we calculated the expected values of Y by making use of the test values of X.</a:t>
            </a:r>
          </a:p>
          <a:p>
            <a:r>
              <a:rPr lang="en-SG"/>
              <a:t>Finally, to determine the accuracy of our model, we made use of </a:t>
            </a:r>
            <a:r>
              <a:rPr lang="en-SG" err="1"/>
              <a:t>mlp.score</a:t>
            </a:r>
            <a:r>
              <a:rPr lang="en-SG"/>
              <a:t>:</a:t>
            </a:r>
          </a:p>
        </p:txBody>
      </p:sp>
      <p:pic>
        <p:nvPicPr>
          <p:cNvPr id="5" name="Picture 4">
            <a:extLst>
              <a:ext uri="{FF2B5EF4-FFF2-40B4-BE49-F238E27FC236}">
                <a16:creationId xmlns:a16="http://schemas.microsoft.com/office/drawing/2014/main" id="{DF26123C-0828-4F3E-97B8-0256701B4B5A}"/>
              </a:ext>
            </a:extLst>
          </p:cNvPr>
          <p:cNvPicPr>
            <a:picLocks noChangeAspect="1"/>
          </p:cNvPicPr>
          <p:nvPr/>
        </p:nvPicPr>
        <p:blipFill>
          <a:blip r:embed="rId4"/>
          <a:stretch>
            <a:fillRect/>
          </a:stretch>
        </p:blipFill>
        <p:spPr>
          <a:xfrm>
            <a:off x="1345720" y="3837036"/>
            <a:ext cx="8621328" cy="1047896"/>
          </a:xfrm>
          <a:prstGeom prst="rect">
            <a:avLst/>
          </a:prstGeom>
        </p:spPr>
      </p:pic>
      <p:pic>
        <p:nvPicPr>
          <p:cNvPr id="6" name="Picture 2">
            <a:extLst>
              <a:ext uri="{FF2B5EF4-FFF2-40B4-BE49-F238E27FC236}">
                <a16:creationId xmlns:a16="http://schemas.microsoft.com/office/drawing/2014/main" id="{E4157BAB-9F64-46B4-B9AD-F44C26DA5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6595" y="775997"/>
            <a:ext cx="774441" cy="77444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C63F19E1-64AB-4AC2-925C-62DED0D385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33272270"/>
      </p:ext>
    </p:extLst>
  </p:cSld>
  <p:clrMapOvr>
    <a:masterClrMapping/>
  </p:clrMapOvr>
  <mc:AlternateContent xmlns:mc="http://schemas.openxmlformats.org/markup-compatibility/2006" xmlns:p14="http://schemas.microsoft.com/office/powerpoint/2010/main">
    <mc:Choice Requires="p14">
      <p:transition spd="slow" p14:dur="2000" advTm="37652"/>
    </mc:Choice>
    <mc:Fallback xmlns="">
      <p:transition spd="slow" advTm="3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715-302C-4AED-BA4E-9E5AE879B514}"/>
              </a:ext>
            </a:extLst>
          </p:cNvPr>
          <p:cNvSpPr>
            <a:spLocks noGrp="1"/>
          </p:cNvSpPr>
          <p:nvPr>
            <p:ph type="title"/>
          </p:nvPr>
        </p:nvSpPr>
        <p:spPr>
          <a:xfrm>
            <a:off x="6579450" y="727627"/>
            <a:ext cx="4957553" cy="1645920"/>
          </a:xfrm>
        </p:spPr>
        <p:txBody>
          <a:bodyPr>
            <a:normAutofit/>
          </a:bodyPr>
          <a:lstStyle/>
          <a:p>
            <a:r>
              <a:rPr lang="en-SG"/>
              <a:t>Application of MLP Neural Network</a:t>
            </a:r>
          </a:p>
        </p:txBody>
      </p:sp>
      <p:sp>
        <p:nvSpPr>
          <p:cNvPr id="11" name="Rectangle 10">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6" name="Picture 5">
            <a:extLst>
              <a:ext uri="{FF2B5EF4-FFF2-40B4-BE49-F238E27FC236}">
                <a16:creationId xmlns:a16="http://schemas.microsoft.com/office/drawing/2014/main" id="{104C83C8-B4C0-4543-8D82-F6EDAD21A655}"/>
              </a:ext>
            </a:extLst>
          </p:cNvPr>
          <p:cNvPicPr>
            <a:picLocks noChangeAspect="1"/>
          </p:cNvPicPr>
          <p:nvPr/>
        </p:nvPicPr>
        <p:blipFill>
          <a:blip r:embed="rId4"/>
          <a:stretch>
            <a:fillRect/>
          </a:stretch>
        </p:blipFill>
        <p:spPr>
          <a:xfrm>
            <a:off x="1205256" y="2192985"/>
            <a:ext cx="4414438" cy="2490195"/>
          </a:xfrm>
          <a:prstGeom prst="rect">
            <a:avLst/>
          </a:prstGeom>
        </p:spPr>
      </p:pic>
      <p:sp>
        <p:nvSpPr>
          <p:cNvPr id="3" name="Content Placeholder 2">
            <a:extLst>
              <a:ext uri="{FF2B5EF4-FFF2-40B4-BE49-F238E27FC236}">
                <a16:creationId xmlns:a16="http://schemas.microsoft.com/office/drawing/2014/main" id="{9CEE2B61-F60A-4DDF-93FE-253F99FE7052}"/>
              </a:ext>
            </a:extLst>
          </p:cNvPr>
          <p:cNvSpPr>
            <a:spLocks noGrp="1"/>
          </p:cNvSpPr>
          <p:nvPr>
            <p:ph idx="1"/>
          </p:nvPr>
        </p:nvSpPr>
        <p:spPr>
          <a:xfrm>
            <a:off x="6579450" y="2538919"/>
            <a:ext cx="4957554" cy="3496120"/>
          </a:xfrm>
        </p:spPr>
        <p:txBody>
          <a:bodyPr>
            <a:normAutofit/>
          </a:bodyPr>
          <a:lstStyle/>
          <a:p>
            <a:r>
              <a:rPr lang="en-SG"/>
              <a:t>For ease of digestion, we made a heatmap of the Confusion Matrix of our Classification, as shown.</a:t>
            </a:r>
          </a:p>
          <a:p>
            <a:pPr lvl="1"/>
            <a:r>
              <a:rPr lang="en-SG"/>
              <a:t>Hence, our MLP model could correctly predict the employees who are unlikely to quit and chose to not quit. [True Negatives] </a:t>
            </a:r>
          </a:p>
          <a:p>
            <a:pPr lvl="1"/>
            <a:r>
              <a:rPr lang="en-SG"/>
              <a:t>TNR = [246 / (246+5)] * 100% = 98.0%</a:t>
            </a:r>
          </a:p>
          <a:p>
            <a:pPr lvl="1"/>
            <a:r>
              <a:rPr lang="en-SG"/>
              <a:t>Unfortunately, they failed to predict the employees who are supposed to quit, but chose not to quit. [True Positives] As the TP Rate is:</a:t>
            </a:r>
          </a:p>
          <a:p>
            <a:pPr lvl="1"/>
            <a:r>
              <a:rPr lang="en-SG"/>
              <a:t>TPR = [9 / (34+9)] * 100% = 20.9% </a:t>
            </a:r>
          </a:p>
        </p:txBody>
      </p:sp>
      <p:pic>
        <p:nvPicPr>
          <p:cNvPr id="7" name="Picture 2">
            <a:extLst>
              <a:ext uri="{FF2B5EF4-FFF2-40B4-BE49-F238E27FC236}">
                <a16:creationId xmlns:a16="http://schemas.microsoft.com/office/drawing/2014/main" id="{724B2F2C-6E9F-41FF-931A-F85D3CA89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4391" y="1461946"/>
            <a:ext cx="562797" cy="56279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CA921985-DD05-4C63-9187-CED240400E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8851981"/>
      </p:ext>
    </p:extLst>
  </p:cSld>
  <p:clrMapOvr>
    <a:masterClrMapping/>
  </p:clrMapOvr>
  <mc:AlternateContent xmlns:mc="http://schemas.openxmlformats.org/markup-compatibility/2006" xmlns:p14="http://schemas.microsoft.com/office/powerpoint/2010/main">
    <mc:Choice Requires="p14">
      <p:transition spd="slow" p14:dur="2000" advTm="40830"/>
    </mc:Choice>
    <mc:Fallback xmlns="">
      <p:transition spd="slow" advTm="4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F897D-CFC1-4608-9B8B-F95356768C18}"/>
              </a:ext>
            </a:extLst>
          </p:cNvPr>
          <p:cNvSpPr>
            <a:spLocks noGrp="1"/>
          </p:cNvSpPr>
          <p:nvPr>
            <p:ph idx="1"/>
          </p:nvPr>
        </p:nvSpPr>
        <p:spPr/>
        <p:txBody>
          <a:bodyPr/>
          <a:lstStyle/>
          <a:p>
            <a:r>
              <a:rPr lang="en-SG"/>
              <a:t>After deliberation, we realised that the results makes sense.</a:t>
            </a:r>
            <a:r>
              <a:rPr lang="en-GB"/>
              <a:t> This is because:</a:t>
            </a:r>
          </a:p>
          <a:p>
            <a:pPr lvl="1"/>
            <a:r>
              <a:rPr lang="en-GB"/>
              <a:t>Before the Great Resignation, employees were very unwilling to quit their jobs even in very poor conditions. </a:t>
            </a:r>
          </a:p>
          <a:p>
            <a:pPr lvl="1"/>
            <a:r>
              <a:rPr lang="en-GB"/>
              <a:t>This maybe because of financial responsibilities, familial situations, and societal pressure et cetera.</a:t>
            </a:r>
            <a:r>
              <a:rPr lang="en-SG"/>
              <a:t> Which are all factors not included in our dataset. </a:t>
            </a:r>
          </a:p>
          <a:p>
            <a:pPr lvl="1"/>
            <a:endParaRPr lang="en-SG"/>
          </a:p>
          <a:p>
            <a:pPr lvl="1"/>
            <a:endParaRPr lang="en-SG"/>
          </a:p>
          <a:p>
            <a:pPr lvl="1"/>
            <a:endParaRPr lang="en-SG"/>
          </a:p>
          <a:p>
            <a:pPr lvl="1"/>
            <a:endParaRPr lang="en-SG"/>
          </a:p>
          <a:p>
            <a:pPr lvl="1"/>
            <a:endParaRPr lang="en-SG"/>
          </a:p>
          <a:p>
            <a:pPr lvl="1"/>
            <a:endParaRPr lang="en-SG"/>
          </a:p>
          <a:p>
            <a:pPr lvl="1"/>
            <a:r>
              <a:rPr lang="en-SG"/>
              <a:t>Even if they are included, the complex nature of every individual’s situation makes it almost impossible to work with.</a:t>
            </a:r>
          </a:p>
        </p:txBody>
      </p:sp>
      <p:sp>
        <p:nvSpPr>
          <p:cNvPr id="6" name="Title 1">
            <a:extLst>
              <a:ext uri="{FF2B5EF4-FFF2-40B4-BE49-F238E27FC236}">
                <a16:creationId xmlns:a16="http://schemas.microsoft.com/office/drawing/2014/main" id="{4FB6B79E-6372-4566-ABD8-FF508D5D4199}"/>
              </a:ext>
            </a:extLst>
          </p:cNvPr>
          <p:cNvSpPr>
            <a:spLocks noGrp="1"/>
          </p:cNvSpPr>
          <p:nvPr>
            <p:ph type="title"/>
          </p:nvPr>
        </p:nvSpPr>
        <p:spPr>
          <a:xfrm>
            <a:off x="1066800" y="642594"/>
            <a:ext cx="10058400" cy="1371600"/>
          </a:xfrm>
        </p:spPr>
        <p:txBody>
          <a:bodyPr/>
          <a:lstStyle/>
          <a:p>
            <a:r>
              <a:rPr lang="en-SG"/>
              <a:t>Insights of MLP Neural Network</a:t>
            </a:r>
          </a:p>
        </p:txBody>
      </p:sp>
      <p:pic>
        <p:nvPicPr>
          <p:cNvPr id="8" name="Picture 2">
            <a:extLst>
              <a:ext uri="{FF2B5EF4-FFF2-40B4-BE49-F238E27FC236}">
                <a16:creationId xmlns:a16="http://schemas.microsoft.com/office/drawing/2014/main" id="{426B2A38-2CCD-40CB-9FF2-4F08DE32E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518" y="751151"/>
            <a:ext cx="867748" cy="86774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5E7A737-E7C5-437B-B9F7-501F49C29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213" y="3173964"/>
            <a:ext cx="1254190" cy="12541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5FCFFEE-8EBA-4503-B444-6FFBE5567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860" y="3041392"/>
            <a:ext cx="1519335" cy="15193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CD11EE5-E956-4D2C-A6A1-345CCC68F0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1" y="3280489"/>
            <a:ext cx="1147665" cy="1147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2B13D3-2179-4499-B866-7F973033C43E}"/>
              </a:ext>
            </a:extLst>
          </p:cNvPr>
          <p:cNvSpPr txBox="1"/>
          <p:nvPr/>
        </p:nvSpPr>
        <p:spPr>
          <a:xfrm>
            <a:off x="2618794" y="4388043"/>
            <a:ext cx="1250302" cy="261610"/>
          </a:xfrm>
          <a:prstGeom prst="rect">
            <a:avLst/>
          </a:prstGeom>
          <a:noFill/>
        </p:spPr>
        <p:txBody>
          <a:bodyPr wrap="square" rtlCol="0">
            <a:spAutoFit/>
          </a:bodyPr>
          <a:lstStyle/>
          <a:p>
            <a:r>
              <a:rPr lang="en-SG" sz="1100"/>
              <a:t>Financial Woes</a:t>
            </a:r>
            <a:endParaRPr lang="en-GB" sz="1100"/>
          </a:p>
        </p:txBody>
      </p:sp>
      <p:sp>
        <p:nvSpPr>
          <p:cNvPr id="13" name="TextBox 12">
            <a:extLst>
              <a:ext uri="{FF2B5EF4-FFF2-40B4-BE49-F238E27FC236}">
                <a16:creationId xmlns:a16="http://schemas.microsoft.com/office/drawing/2014/main" id="{3F08ACEB-71F0-4BB2-AC3A-F8EB5865DC46}"/>
              </a:ext>
            </a:extLst>
          </p:cNvPr>
          <p:cNvSpPr txBox="1"/>
          <p:nvPr/>
        </p:nvSpPr>
        <p:spPr>
          <a:xfrm>
            <a:off x="5514393" y="4428154"/>
            <a:ext cx="1250302" cy="261610"/>
          </a:xfrm>
          <a:prstGeom prst="rect">
            <a:avLst/>
          </a:prstGeom>
          <a:noFill/>
        </p:spPr>
        <p:txBody>
          <a:bodyPr wrap="square" rtlCol="0">
            <a:spAutoFit/>
          </a:bodyPr>
          <a:lstStyle/>
          <a:p>
            <a:r>
              <a:rPr lang="en-SG" sz="1100"/>
              <a:t>Family Issues</a:t>
            </a:r>
            <a:endParaRPr lang="en-GB" sz="1100"/>
          </a:p>
        </p:txBody>
      </p:sp>
      <p:sp>
        <p:nvSpPr>
          <p:cNvPr id="14" name="TextBox 13">
            <a:extLst>
              <a:ext uri="{FF2B5EF4-FFF2-40B4-BE49-F238E27FC236}">
                <a16:creationId xmlns:a16="http://schemas.microsoft.com/office/drawing/2014/main" id="{46951141-6FC3-4579-A01C-04D20026E248}"/>
              </a:ext>
            </a:extLst>
          </p:cNvPr>
          <p:cNvSpPr txBox="1"/>
          <p:nvPr/>
        </p:nvSpPr>
        <p:spPr>
          <a:xfrm>
            <a:off x="8229601" y="4429922"/>
            <a:ext cx="1250302" cy="261610"/>
          </a:xfrm>
          <a:prstGeom prst="rect">
            <a:avLst/>
          </a:prstGeom>
          <a:noFill/>
        </p:spPr>
        <p:txBody>
          <a:bodyPr wrap="square" rtlCol="0">
            <a:spAutoFit/>
          </a:bodyPr>
          <a:lstStyle/>
          <a:p>
            <a:r>
              <a:rPr lang="en-SG" sz="1100"/>
              <a:t>Societal Issues</a:t>
            </a:r>
            <a:endParaRPr lang="en-GB" sz="1100"/>
          </a:p>
        </p:txBody>
      </p:sp>
      <p:pic>
        <p:nvPicPr>
          <p:cNvPr id="2" name="Audio 1">
            <a:hlinkClick r:id="" action="ppaction://media"/>
            <a:extLst>
              <a:ext uri="{FF2B5EF4-FFF2-40B4-BE49-F238E27FC236}">
                <a16:creationId xmlns:a16="http://schemas.microsoft.com/office/drawing/2014/main" id="{63812FA2-DE73-4D1C-A128-F9BD13A351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2345355"/>
      </p:ext>
    </p:extLst>
  </p:cSld>
  <p:clrMapOvr>
    <a:masterClrMapping/>
  </p:clrMapOvr>
  <mc:AlternateContent xmlns:mc="http://schemas.openxmlformats.org/markup-compatibility/2006" xmlns:p14="http://schemas.microsoft.com/office/powerpoint/2010/main">
    <mc:Choice Requires="p14">
      <p:transition spd="slow" p14:dur="2000" advTm="58291"/>
    </mc:Choice>
    <mc:Fallback xmlns="">
      <p:transition spd="slow" advTm="58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91E9-4303-4628-939D-7BA6B3EF97DB}"/>
              </a:ext>
            </a:extLst>
          </p:cNvPr>
          <p:cNvSpPr>
            <a:spLocks noGrp="1"/>
          </p:cNvSpPr>
          <p:nvPr>
            <p:ph type="title"/>
          </p:nvPr>
        </p:nvSpPr>
        <p:spPr/>
        <p:txBody>
          <a:bodyPr/>
          <a:lstStyle/>
          <a:p>
            <a:r>
              <a:rPr lang="en-SG"/>
              <a:t>Implications</a:t>
            </a:r>
            <a:endParaRPr lang="en-GB"/>
          </a:p>
        </p:txBody>
      </p:sp>
      <p:sp>
        <p:nvSpPr>
          <p:cNvPr id="3" name="Content Placeholder 2">
            <a:extLst>
              <a:ext uri="{FF2B5EF4-FFF2-40B4-BE49-F238E27FC236}">
                <a16:creationId xmlns:a16="http://schemas.microsoft.com/office/drawing/2014/main" id="{68974FA0-AC79-4D45-8A86-A9AFE2ECFB72}"/>
              </a:ext>
            </a:extLst>
          </p:cNvPr>
          <p:cNvSpPr>
            <a:spLocks noGrp="1"/>
          </p:cNvSpPr>
          <p:nvPr>
            <p:ph idx="1"/>
          </p:nvPr>
        </p:nvSpPr>
        <p:spPr/>
        <p:txBody>
          <a:bodyPr/>
          <a:lstStyle/>
          <a:p>
            <a:r>
              <a:rPr lang="en-GB"/>
              <a:t>Therefore, there are almost no models available now to be able to determine the reasons for a person to quit perfectly. </a:t>
            </a:r>
          </a:p>
          <a:p>
            <a:r>
              <a:rPr lang="en-GB"/>
              <a:t>Instead, we are only able to determine factors that makes it likely for someone to quit. Once identified, we should work towards making it less likely for them to quit, for the good of society.</a:t>
            </a:r>
          </a:p>
        </p:txBody>
      </p:sp>
      <p:pic>
        <p:nvPicPr>
          <p:cNvPr id="14338" name="Picture 2">
            <a:extLst>
              <a:ext uri="{FF2B5EF4-FFF2-40B4-BE49-F238E27FC236}">
                <a16:creationId xmlns:a16="http://schemas.microsoft.com/office/drawing/2014/main" id="{0A00A6C7-2468-4562-8D1D-C3849A55A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841" y="999930"/>
            <a:ext cx="653143" cy="65314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61E6A85-9709-4DB2-B937-68FE5AFFB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376" y="3668485"/>
            <a:ext cx="1884784" cy="188478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EFDCCEF-42E4-4555-8AF2-BF53D629B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804556"/>
            <a:ext cx="1612641" cy="161264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7A5F0F61-72B3-46C3-81CD-8FB22E6533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9747" y="3873759"/>
            <a:ext cx="1175657" cy="11756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E310ABD-623D-4808-A620-D9A6459E9D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5233393"/>
      </p:ext>
    </p:extLst>
  </p:cSld>
  <p:clrMapOvr>
    <a:masterClrMapping/>
  </p:clrMapOvr>
  <mc:AlternateContent xmlns:mc="http://schemas.openxmlformats.org/markup-compatibility/2006" xmlns:p14="http://schemas.microsoft.com/office/powerpoint/2010/main">
    <mc:Choice Requires="p14">
      <p:transition spd="slow" p14:dur="2000" advTm="16770"/>
    </mc:Choice>
    <mc:Fallback xmlns="">
      <p:transition spd="slow" advTm="1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9B48-93B2-42F3-BACC-425D0F9167F6}"/>
              </a:ext>
            </a:extLst>
          </p:cNvPr>
          <p:cNvSpPr>
            <a:spLocks noGrp="1"/>
          </p:cNvSpPr>
          <p:nvPr>
            <p:ph type="title"/>
          </p:nvPr>
        </p:nvSpPr>
        <p:spPr/>
        <p:txBody>
          <a:bodyPr/>
          <a:lstStyle/>
          <a:p>
            <a:r>
              <a:rPr lang="en-SG"/>
              <a:t>Conclusion</a:t>
            </a:r>
          </a:p>
        </p:txBody>
      </p:sp>
      <p:sp>
        <p:nvSpPr>
          <p:cNvPr id="3" name="Content Placeholder 2">
            <a:extLst>
              <a:ext uri="{FF2B5EF4-FFF2-40B4-BE49-F238E27FC236}">
                <a16:creationId xmlns:a16="http://schemas.microsoft.com/office/drawing/2014/main" id="{10BBAD93-72D3-48A4-B237-0AA1E34D757E}"/>
              </a:ext>
            </a:extLst>
          </p:cNvPr>
          <p:cNvSpPr>
            <a:spLocks noGrp="1"/>
          </p:cNvSpPr>
          <p:nvPr>
            <p:ph idx="1"/>
          </p:nvPr>
        </p:nvSpPr>
        <p:spPr/>
        <p:txBody>
          <a:bodyPr/>
          <a:lstStyle/>
          <a:p>
            <a:r>
              <a:rPr lang="en-SG"/>
              <a:t>Problem statement Part 1: </a:t>
            </a:r>
          </a:p>
          <a:p>
            <a:pPr lvl="1"/>
            <a:r>
              <a:rPr lang="en-SG"/>
              <a:t>Using Logistic Regression and Decision Trees, factors that played a significant role in causing employee attrition were identified.</a:t>
            </a:r>
          </a:p>
          <a:p>
            <a:pPr lvl="1"/>
            <a:endParaRPr lang="en-SG"/>
          </a:p>
          <a:p>
            <a:r>
              <a:rPr lang="en-SG"/>
              <a:t>Problem statement Part 2: </a:t>
            </a:r>
          </a:p>
          <a:p>
            <a:pPr lvl="1"/>
            <a:r>
              <a:rPr lang="en-SG"/>
              <a:t>We modelled predictors for Employee Attrition using MLP.</a:t>
            </a:r>
          </a:p>
          <a:p>
            <a:pPr lvl="1"/>
            <a:endParaRPr lang="en-SG"/>
          </a:p>
          <a:p>
            <a:r>
              <a:rPr lang="en-SG"/>
              <a:t>Uses of our Mini Project:</a:t>
            </a:r>
          </a:p>
          <a:p>
            <a:pPr lvl="1"/>
            <a:r>
              <a:rPr lang="en-SG"/>
              <a:t>Employers can utilise this information to detect the possibility of an employee quitting early.</a:t>
            </a:r>
          </a:p>
          <a:p>
            <a:pPr lvl="1"/>
            <a:r>
              <a:rPr lang="en-SG"/>
              <a:t>Human Resource Departments are aware of how to build workspaces to minimise employee attrition.</a:t>
            </a:r>
          </a:p>
        </p:txBody>
      </p:sp>
      <p:pic>
        <p:nvPicPr>
          <p:cNvPr id="12292" name="Picture 4">
            <a:extLst>
              <a:ext uri="{FF2B5EF4-FFF2-40B4-BE49-F238E27FC236}">
                <a16:creationId xmlns:a16="http://schemas.microsoft.com/office/drawing/2014/main" id="{20BF0175-1E87-457D-98FB-E72270749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196" y="905256"/>
            <a:ext cx="699796" cy="699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F23BB67-2ED9-4C70-A5B1-5D77D7069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624" y="1962951"/>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4ABD61-DC2D-47F9-BA75-B06225F568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623" y="2832504"/>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D748CE-2164-4DB6-8AF0-727D00CC5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3623" y="3817702"/>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2693173-EB40-4F85-82D9-9FA32A06BF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85206521"/>
      </p:ext>
    </p:extLst>
  </p:cSld>
  <p:clrMapOvr>
    <a:masterClrMapping/>
  </p:clrMapOvr>
  <mc:AlternateContent xmlns:mc="http://schemas.openxmlformats.org/markup-compatibility/2006" xmlns:p14="http://schemas.microsoft.com/office/powerpoint/2010/main">
    <mc:Choice Requires="p14">
      <p:transition spd="slow" p14:dur="2000" advTm="39275"/>
    </mc:Choice>
    <mc:Fallback xmlns="">
      <p:transition spd="slow" advTm="39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97C804C-75AC-45BF-B48E-F5D4AAF29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528" y="473528"/>
            <a:ext cx="5910943" cy="591094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AD9B368-843C-4721-B7BC-9F8F688E5A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31915789"/>
      </p:ext>
    </p:extLst>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4835-41E2-46A7-9DF3-27C94532C770}"/>
              </a:ext>
            </a:extLst>
          </p:cNvPr>
          <p:cNvSpPr>
            <a:spLocks noGrp="1"/>
          </p:cNvSpPr>
          <p:nvPr>
            <p:ph type="title"/>
          </p:nvPr>
        </p:nvSpPr>
        <p:spPr/>
        <p:txBody>
          <a:bodyPr/>
          <a:lstStyle/>
          <a:p>
            <a:r>
              <a:rPr lang="en-SG"/>
              <a:t>Dataset – IBM HR Employee Attrition</a:t>
            </a:r>
          </a:p>
        </p:txBody>
      </p:sp>
      <p:grpSp>
        <p:nvGrpSpPr>
          <p:cNvPr id="11" name="Group 10">
            <a:extLst>
              <a:ext uri="{FF2B5EF4-FFF2-40B4-BE49-F238E27FC236}">
                <a16:creationId xmlns:a16="http://schemas.microsoft.com/office/drawing/2014/main" id="{2EC952CB-3CF4-46A1-BC5B-7AAAFFE336BC}"/>
              </a:ext>
            </a:extLst>
          </p:cNvPr>
          <p:cNvGrpSpPr/>
          <p:nvPr/>
        </p:nvGrpSpPr>
        <p:grpSpPr>
          <a:xfrm>
            <a:off x="6763447" y="2604376"/>
            <a:ext cx="4361753" cy="2935556"/>
            <a:chOff x="6574694" y="2864223"/>
            <a:chExt cx="4361753" cy="2935556"/>
          </a:xfrm>
        </p:grpSpPr>
        <p:sp>
          <p:nvSpPr>
            <p:cNvPr id="4" name="Rectangle 3" descr="Bar chart">
              <a:extLst>
                <a:ext uri="{FF2B5EF4-FFF2-40B4-BE49-F238E27FC236}">
                  <a16:creationId xmlns:a16="http://schemas.microsoft.com/office/drawing/2014/main" id="{9FF26C44-E883-49B0-8A2C-FF5116550014}"/>
                </a:ext>
              </a:extLst>
            </p:cNvPr>
            <p:cNvSpPr/>
            <p:nvPr/>
          </p:nvSpPr>
          <p:spPr>
            <a:xfrm>
              <a:off x="6616447" y="2864223"/>
              <a:ext cx="1512000" cy="1512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5" name="Group 4">
              <a:extLst>
                <a:ext uri="{FF2B5EF4-FFF2-40B4-BE49-F238E27FC236}">
                  <a16:creationId xmlns:a16="http://schemas.microsoft.com/office/drawing/2014/main" id="{555F09D7-88BE-4D9A-B62D-5E9B2E458755}"/>
                </a:ext>
              </a:extLst>
            </p:cNvPr>
            <p:cNvGrpSpPr/>
            <p:nvPr/>
          </p:nvGrpSpPr>
          <p:grpSpPr>
            <a:xfrm>
              <a:off x="6616447" y="4335438"/>
              <a:ext cx="4320000" cy="815014"/>
              <a:chOff x="5407199" y="1866242"/>
              <a:chExt cx="4320000" cy="815014"/>
            </a:xfrm>
          </p:grpSpPr>
          <p:sp>
            <p:nvSpPr>
              <p:cNvPr id="9" name="Rectangle 8">
                <a:extLst>
                  <a:ext uri="{FF2B5EF4-FFF2-40B4-BE49-F238E27FC236}">
                    <a16:creationId xmlns:a16="http://schemas.microsoft.com/office/drawing/2014/main" id="{59024A6D-58D5-4F9A-8EC2-90B0D838DD7B}"/>
                  </a:ext>
                </a:extLst>
              </p:cNvPr>
              <p:cNvSpPr/>
              <p:nvPr/>
            </p:nvSpPr>
            <p:spPr>
              <a:xfrm>
                <a:off x="5407199" y="2033256"/>
                <a:ext cx="4320000" cy="648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61EF0F36-546C-4A42-A79A-D98C925020A6}"/>
                  </a:ext>
                </a:extLst>
              </p:cNvPr>
              <p:cNvSpPr txBox="1"/>
              <p:nvPr/>
            </p:nvSpPr>
            <p:spPr>
              <a:xfrm>
                <a:off x="5407199" y="1866242"/>
                <a:ext cx="4320000" cy="648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SG" sz="2000" kern="1200"/>
                  <a:t>Dataset shows the factors that lead to employee attrition</a:t>
                </a:r>
                <a:endParaRPr lang="en-US" sz="2000" kern="1200"/>
              </a:p>
            </p:txBody>
          </p:sp>
        </p:grpSp>
        <p:grpSp>
          <p:nvGrpSpPr>
            <p:cNvPr id="6" name="Group 5">
              <a:extLst>
                <a:ext uri="{FF2B5EF4-FFF2-40B4-BE49-F238E27FC236}">
                  <a16:creationId xmlns:a16="http://schemas.microsoft.com/office/drawing/2014/main" id="{B56EBCB5-F647-4080-9CB1-570F11FDA8EC}"/>
                </a:ext>
              </a:extLst>
            </p:cNvPr>
            <p:cNvGrpSpPr/>
            <p:nvPr/>
          </p:nvGrpSpPr>
          <p:grpSpPr>
            <a:xfrm>
              <a:off x="6574694" y="5125656"/>
              <a:ext cx="4361753" cy="674123"/>
              <a:chOff x="5365446" y="2656460"/>
              <a:chExt cx="4361753" cy="674123"/>
            </a:xfrm>
          </p:grpSpPr>
          <p:sp>
            <p:nvSpPr>
              <p:cNvPr id="7" name="Rectangle 6">
                <a:extLst>
                  <a:ext uri="{FF2B5EF4-FFF2-40B4-BE49-F238E27FC236}">
                    <a16:creationId xmlns:a16="http://schemas.microsoft.com/office/drawing/2014/main" id="{9FF27655-26E0-4B4F-914F-F4113004FDB7}"/>
                  </a:ext>
                </a:extLst>
              </p:cNvPr>
              <p:cNvSpPr/>
              <p:nvPr/>
            </p:nvSpPr>
            <p:spPr>
              <a:xfrm>
                <a:off x="5407199" y="2739967"/>
                <a:ext cx="4320000" cy="5906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3A3ABB92-BF93-4F6E-BC23-836B663EE54D}"/>
                  </a:ext>
                </a:extLst>
              </p:cNvPr>
              <p:cNvSpPr txBox="1"/>
              <p:nvPr/>
            </p:nvSpPr>
            <p:spPr>
              <a:xfrm>
                <a:off x="5365446" y="2656460"/>
                <a:ext cx="4320000" cy="5906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488950">
                  <a:lnSpc>
                    <a:spcPct val="90000"/>
                  </a:lnSpc>
                  <a:spcBef>
                    <a:spcPct val="0"/>
                  </a:spcBef>
                  <a:spcAft>
                    <a:spcPct val="35000"/>
                  </a:spcAft>
                  <a:buFont typeface="Arial" panose="020B0604020202020204" pitchFamily="34" charset="0"/>
                  <a:buChar char="•"/>
                </a:pPr>
                <a:r>
                  <a:rPr lang="en-SG" sz="2400" kern="1200"/>
                  <a:t>1470 rows</a:t>
                </a:r>
                <a:endParaRPr lang="en-US" sz="2400"/>
              </a:p>
              <a:p>
                <a:pPr marL="171450" lvl="0" indent="-171450" algn="l" defTabSz="488950">
                  <a:lnSpc>
                    <a:spcPct val="90000"/>
                  </a:lnSpc>
                  <a:spcBef>
                    <a:spcPct val="0"/>
                  </a:spcBef>
                  <a:spcAft>
                    <a:spcPct val="35000"/>
                  </a:spcAft>
                  <a:buFont typeface="Arial" panose="020B0604020202020204" pitchFamily="34" charset="0"/>
                  <a:buChar char="•"/>
                </a:pPr>
                <a:r>
                  <a:rPr lang="en-SG" sz="2400" kern="1200"/>
                  <a:t>35 columns</a:t>
                </a:r>
                <a:endParaRPr lang="en-US" sz="2400" kern="1200"/>
              </a:p>
            </p:txBody>
          </p:sp>
        </p:grpSp>
      </p:grpSp>
      <p:grpSp>
        <p:nvGrpSpPr>
          <p:cNvPr id="16" name="Group 15">
            <a:extLst>
              <a:ext uri="{FF2B5EF4-FFF2-40B4-BE49-F238E27FC236}">
                <a16:creationId xmlns:a16="http://schemas.microsoft.com/office/drawing/2014/main" id="{CC978389-2DEA-4F38-8899-79A0E2323ACC}"/>
              </a:ext>
            </a:extLst>
          </p:cNvPr>
          <p:cNvGrpSpPr/>
          <p:nvPr/>
        </p:nvGrpSpPr>
        <p:grpSpPr>
          <a:xfrm>
            <a:off x="1488635" y="2560154"/>
            <a:ext cx="4320000" cy="2308310"/>
            <a:chOff x="3936000" y="2274845"/>
            <a:chExt cx="4320000" cy="2308310"/>
          </a:xfrm>
        </p:grpSpPr>
        <p:sp>
          <p:nvSpPr>
            <p:cNvPr id="12" name="Rectangle 11" descr="Earth Globe Americas">
              <a:extLst>
                <a:ext uri="{FF2B5EF4-FFF2-40B4-BE49-F238E27FC236}">
                  <a16:creationId xmlns:a16="http://schemas.microsoft.com/office/drawing/2014/main" id="{7B8F2E8A-591B-4FDD-8527-B4BDA569114B}"/>
                </a:ext>
              </a:extLst>
            </p:cNvPr>
            <p:cNvSpPr/>
            <p:nvPr/>
          </p:nvSpPr>
          <p:spPr>
            <a:xfrm>
              <a:off x="3936000" y="2274845"/>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3" name="Group 12">
              <a:extLst>
                <a:ext uri="{FF2B5EF4-FFF2-40B4-BE49-F238E27FC236}">
                  <a16:creationId xmlns:a16="http://schemas.microsoft.com/office/drawing/2014/main" id="{87D4DA12-BAB5-42FE-AF61-788AAE59830F}"/>
                </a:ext>
              </a:extLst>
            </p:cNvPr>
            <p:cNvGrpSpPr/>
            <p:nvPr/>
          </p:nvGrpSpPr>
          <p:grpSpPr>
            <a:xfrm>
              <a:off x="3936000" y="3914905"/>
              <a:ext cx="4320000" cy="668250"/>
              <a:chOff x="331199" y="2013803"/>
              <a:chExt cx="4320000" cy="668250"/>
            </a:xfrm>
          </p:grpSpPr>
          <p:sp>
            <p:nvSpPr>
              <p:cNvPr id="14" name="Rectangle 13">
                <a:extLst>
                  <a:ext uri="{FF2B5EF4-FFF2-40B4-BE49-F238E27FC236}">
                    <a16:creationId xmlns:a16="http://schemas.microsoft.com/office/drawing/2014/main" id="{0E49E92A-BF19-4E51-B6F8-BEF5D49673FA}"/>
                  </a:ext>
                </a:extLst>
              </p:cNvPr>
              <p:cNvSpPr/>
              <p:nvPr/>
            </p:nvSpPr>
            <p:spPr>
              <a:xfrm>
                <a:off x="331199" y="2013803"/>
                <a:ext cx="4320000" cy="6682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B91D226C-720C-4B73-9E26-D04343D6F2B3}"/>
                  </a:ext>
                </a:extLst>
              </p:cNvPr>
              <p:cNvSpPr txBox="1"/>
              <p:nvPr/>
            </p:nvSpPr>
            <p:spPr>
              <a:xfrm>
                <a:off x="331199" y="2013803"/>
                <a:ext cx="4320000" cy="6682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SG" sz="2000" u="none" kern="1200">
                    <a:solidFill>
                      <a:schemeClr val="tx1"/>
                    </a:solidFill>
                  </a:rPr>
                  <a:t>Dataset Taken from Kaggle:</a:t>
                </a:r>
                <a:endParaRPr lang="en-SG" sz="2000" u="none" kern="1200">
                  <a:solidFill>
                    <a:schemeClr val="tx1"/>
                  </a:solidFill>
                  <a:hlinkClick r:id="rId8">
                    <a:extLst>
                      <a:ext uri="{A12FA001-AC4F-418D-AE19-62706E023703}">
                        <ahyp:hlinkClr xmlns:ahyp="http://schemas.microsoft.com/office/drawing/2018/hyperlinkcolor" val="tx"/>
                      </a:ext>
                    </a:extLst>
                  </a:hlinkClick>
                </a:endParaRPr>
              </a:p>
              <a:p>
                <a:pPr marL="0" lvl="0" indent="0" algn="l" defTabSz="622300">
                  <a:lnSpc>
                    <a:spcPct val="90000"/>
                  </a:lnSpc>
                  <a:spcBef>
                    <a:spcPct val="0"/>
                  </a:spcBef>
                  <a:spcAft>
                    <a:spcPct val="35000"/>
                  </a:spcAft>
                  <a:buNone/>
                  <a:defRPr b="1"/>
                </a:pPr>
                <a:r>
                  <a:rPr lang="en-SG" sz="2000" kern="1200">
                    <a:solidFill>
                      <a:schemeClr val="accent1">
                        <a:lumMod val="75000"/>
                      </a:schemeClr>
                    </a:solidFill>
                    <a:hlinkClick r:id="rId8">
                      <a:extLst>
                        <a:ext uri="{A12FA001-AC4F-418D-AE19-62706E023703}">
                          <ahyp:hlinkClr xmlns:ahyp="http://schemas.microsoft.com/office/drawing/2018/hyperlinkcolor" val="tx"/>
                        </a:ext>
                      </a:extLst>
                    </a:hlinkClick>
                  </a:rPr>
                  <a:t>https://www.kaggle.com/datasets/pavansubhasht/ibm-hr-analytics-attrition-dataset</a:t>
                </a:r>
                <a:endParaRPr lang="en-US" sz="2000" kern="1200">
                  <a:solidFill>
                    <a:schemeClr val="accent1">
                      <a:lumMod val="75000"/>
                    </a:schemeClr>
                  </a:solidFill>
                </a:endParaRPr>
              </a:p>
            </p:txBody>
          </p:sp>
        </p:grpSp>
      </p:grpSp>
      <p:pic>
        <p:nvPicPr>
          <p:cNvPr id="2050" name="Picture 2">
            <a:extLst>
              <a:ext uri="{FF2B5EF4-FFF2-40B4-BE49-F238E27FC236}">
                <a16:creationId xmlns:a16="http://schemas.microsoft.com/office/drawing/2014/main" id="{943BA57E-F82D-45BC-9E96-2F13D810AE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1832" y="492368"/>
            <a:ext cx="1672051" cy="167205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D1AAF85C-05D2-4C57-82C9-61E26F0D3B8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3855082"/>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97F3-C2ED-4FE5-95A8-72C8B55D003D}"/>
              </a:ext>
            </a:extLst>
          </p:cNvPr>
          <p:cNvSpPr>
            <a:spLocks noGrp="1"/>
          </p:cNvSpPr>
          <p:nvPr>
            <p:ph type="title"/>
          </p:nvPr>
        </p:nvSpPr>
        <p:spPr>
          <a:xfrm>
            <a:off x="1076446" y="1115227"/>
            <a:ext cx="10058400" cy="1371600"/>
          </a:xfrm>
        </p:spPr>
        <p:txBody>
          <a:bodyPr/>
          <a:lstStyle/>
          <a:p>
            <a:pPr algn="ctr"/>
            <a:r>
              <a:rPr lang="en-SG" b="1"/>
              <a:t>Problem Statements</a:t>
            </a:r>
          </a:p>
        </p:txBody>
      </p:sp>
      <p:pic>
        <p:nvPicPr>
          <p:cNvPr id="3074" name="Picture 2">
            <a:extLst>
              <a:ext uri="{FF2B5EF4-FFF2-40B4-BE49-F238E27FC236}">
                <a16:creationId xmlns:a16="http://schemas.microsoft.com/office/drawing/2014/main" id="{264FDF16-0AAA-437A-8B94-04BE7B7E6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175" y="1415665"/>
            <a:ext cx="770723" cy="770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6" name="Title 1">
            <a:extLst>
              <a:ext uri="{FF2B5EF4-FFF2-40B4-BE49-F238E27FC236}">
                <a16:creationId xmlns:a16="http://schemas.microsoft.com/office/drawing/2014/main" id="{E97F2ADB-10A3-1533-413F-781E5B4225EF}"/>
              </a:ext>
            </a:extLst>
          </p:cNvPr>
          <p:cNvGraphicFramePr/>
          <p:nvPr>
            <p:extLst>
              <p:ext uri="{D42A27DB-BD31-4B8C-83A1-F6EECF244321}">
                <p14:modId xmlns:p14="http://schemas.microsoft.com/office/powerpoint/2010/main" val="980327973"/>
              </p:ext>
            </p:extLst>
          </p:nvPr>
        </p:nvGraphicFramePr>
        <p:xfrm>
          <a:off x="1074516" y="2299702"/>
          <a:ext cx="10048755" cy="2808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42" name="Picture 2">
            <a:extLst>
              <a:ext uri="{FF2B5EF4-FFF2-40B4-BE49-F238E27FC236}">
                <a16:creationId xmlns:a16="http://schemas.microsoft.com/office/drawing/2014/main" id="{9EF40301-24EF-4E66-8ED3-57A7A01A9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0686" y="2765578"/>
            <a:ext cx="598107" cy="59810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733BE7F-1420-4FD1-B672-148FABD2B4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0008" y="2776159"/>
            <a:ext cx="576943" cy="57694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7B45DC2-0861-4B60-A72E-5B6CC3AAE71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0716491"/>
      </p:ext>
    </p:extLst>
  </p:cSld>
  <p:clrMapOvr>
    <a:masterClrMapping/>
  </p:clrMapOvr>
  <mc:AlternateContent xmlns:mc="http://schemas.openxmlformats.org/markup-compatibility/2006" xmlns:p14="http://schemas.microsoft.com/office/powerpoint/2010/main">
    <mc:Choice Requires="p14">
      <p:transition spd="slow" p14:dur="2000" advTm="14615"/>
    </mc:Choice>
    <mc:Fallback xmlns="">
      <p:transition spd="slow" advTm="1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r>
              <a:rPr lang="en-SG" b="1"/>
              <a:t>General Cleaning of Data:</a:t>
            </a:r>
          </a:p>
          <a:p>
            <a:pPr marL="0" indent="0">
              <a:buNone/>
            </a:pPr>
            <a:endParaRPr lang="en-SG" b="1"/>
          </a:p>
          <a:p>
            <a:r>
              <a:rPr lang="en-SG"/>
              <a:t>                        Removal of any Null or Duplicated Values</a:t>
            </a:r>
          </a:p>
          <a:p>
            <a:endParaRPr lang="en-SG"/>
          </a:p>
          <a:p>
            <a:endParaRPr lang="en-SG"/>
          </a:p>
          <a:p>
            <a:r>
              <a:rPr lang="en-SG"/>
              <a:t>                        Formatting of Variables</a:t>
            </a:r>
          </a:p>
          <a:p>
            <a:endParaRPr lang="en-SG"/>
          </a:p>
          <a:p>
            <a:pPr lvl="4"/>
            <a:r>
              <a:rPr lang="en-SG" sz="1300"/>
              <a:t>                 Capitalising and </a:t>
            </a:r>
          </a:p>
          <a:p>
            <a:pPr lvl="4"/>
            <a:endParaRPr lang="en-SG" sz="1300"/>
          </a:p>
          <a:p>
            <a:pPr lvl="4"/>
            <a:endParaRPr lang="en-SG" sz="1300"/>
          </a:p>
          <a:p>
            <a:pPr lvl="4"/>
            <a:r>
              <a:rPr lang="en-SG" sz="1300"/>
              <a:t>                 Removal of Whitespace</a:t>
            </a:r>
          </a:p>
          <a:p>
            <a:endParaRPr lang="en-SG"/>
          </a:p>
        </p:txBody>
      </p:sp>
      <p:pic>
        <p:nvPicPr>
          <p:cNvPr id="6" name="Picture 2">
            <a:extLst>
              <a:ext uri="{FF2B5EF4-FFF2-40B4-BE49-F238E27FC236}">
                <a16:creationId xmlns:a16="http://schemas.microsoft.com/office/drawing/2014/main" id="{6EA7E4D1-CECE-4CB5-9299-70E4BD285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2FBAEFA-8348-44E2-BBF2-64DB2DADE5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330" y="3028950"/>
            <a:ext cx="497205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3DA81F4-7672-4077-B5C4-0599E2F71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070" y="2759333"/>
            <a:ext cx="539233" cy="53923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A35CE8F-9974-46A1-9691-8300565F6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719" y="3756761"/>
            <a:ext cx="707934" cy="7079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37445EB4-AA71-44EA-924A-21A66FA987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8561" y="5369170"/>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7B67EE2-AC43-457E-A216-51264A35D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8561" y="4513384"/>
            <a:ext cx="345831" cy="34583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84383D9-B98D-429D-B174-64309B8581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3335792"/>
      </p:ext>
    </p:extLst>
  </p:cSld>
  <p:clrMapOvr>
    <a:masterClrMapping/>
  </p:clrMapOvr>
  <mc:AlternateContent xmlns:mc="http://schemas.openxmlformats.org/markup-compatibility/2006" xmlns:p14="http://schemas.microsoft.com/office/powerpoint/2010/main">
    <mc:Choice Requires="p14">
      <p:transition spd="slow" p14:dur="2000" advTm="15610"/>
    </mc:Choice>
    <mc:Fallback xmlns="">
      <p:transition spd="slow" advTm="15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r>
              <a:rPr lang="en-SG" b="1"/>
              <a:t>Specific Cleaning of Data:</a:t>
            </a:r>
          </a:p>
          <a:p>
            <a:pPr marL="0" indent="0">
              <a:buNone/>
            </a:pPr>
            <a:endParaRPr lang="en-SG" b="1"/>
          </a:p>
          <a:p>
            <a:pPr marL="342900" indent="-342900">
              <a:buFont typeface="+mj-lt"/>
              <a:buAutoNum type="arabicPeriod"/>
            </a:pPr>
            <a:r>
              <a:rPr lang="en-SG"/>
              <a:t>                     Binary Variables</a:t>
            </a:r>
          </a:p>
          <a:p>
            <a:pPr lvl="1"/>
            <a:r>
              <a:rPr lang="en-SG"/>
              <a:t>Using One-Hot Encoding, we translated the binary variables like Attrition [Yes/No] into numeric values, so that we can process them. </a:t>
            </a:r>
          </a:p>
          <a:p>
            <a:pPr lvl="1"/>
            <a:endParaRPr lang="en-SG"/>
          </a:p>
          <a:p>
            <a:pPr lvl="1"/>
            <a:endParaRPr lang="en-SG"/>
          </a:p>
          <a:p>
            <a:pPr marL="342900" indent="-342900">
              <a:buFont typeface="+mj-lt"/>
              <a:buAutoNum type="arabicPeriod"/>
            </a:pPr>
            <a:r>
              <a:rPr lang="en-SG"/>
              <a:t>                     Categorical Variables</a:t>
            </a:r>
          </a:p>
          <a:p>
            <a:pPr lvl="1"/>
            <a:r>
              <a:rPr lang="en-SG"/>
              <a:t>We are unable to make use of the same methodology for Categorical Variables like Department because they have more than TWO categories.</a:t>
            </a:r>
          </a:p>
          <a:p>
            <a:pPr lvl="1"/>
            <a:r>
              <a:rPr lang="en-SG"/>
              <a:t>Hence, we used Label Encoding from the </a:t>
            </a:r>
            <a:r>
              <a:rPr lang="en-SG" err="1"/>
              <a:t>SckitLearn</a:t>
            </a:r>
            <a:r>
              <a:rPr lang="en-SG"/>
              <a:t> Pre-Processing Library to translate them into numeric values.</a:t>
            </a:r>
          </a:p>
          <a:p>
            <a:endParaRPr lang="en-SG"/>
          </a:p>
        </p:txBody>
      </p:sp>
      <p:pic>
        <p:nvPicPr>
          <p:cNvPr id="10" name="Picture 2">
            <a:extLst>
              <a:ext uri="{FF2B5EF4-FFF2-40B4-BE49-F238E27FC236}">
                <a16:creationId xmlns:a16="http://schemas.microsoft.com/office/drawing/2014/main" id="{BE6E1916-3EB5-4ECF-8566-4D5C0FA53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C79C454-B2B8-4F67-A3F5-545D7E6B4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837" y="2591967"/>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4679194-CF35-490A-9790-0B379B880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2836" y="3895358"/>
            <a:ext cx="552451" cy="55245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9CD1E05F-BE61-4B75-8B38-26DFF57BF2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8106949"/>
      </p:ext>
    </p:extLst>
  </p:cSld>
  <p:clrMapOvr>
    <a:masterClrMapping/>
  </p:clrMapOvr>
  <mc:AlternateContent xmlns:mc="http://schemas.openxmlformats.org/markup-compatibility/2006" xmlns:p14="http://schemas.microsoft.com/office/powerpoint/2010/main">
    <mc:Choice Requires="p14">
      <p:transition spd="slow" p14:dur="2000" advTm="18799"/>
    </mc:Choice>
    <mc:Fallback xmlns="">
      <p:transition spd="slow" advTm="1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III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endParaRPr lang="en-SG" b="1"/>
          </a:p>
          <a:p>
            <a:pPr marL="0" indent="0">
              <a:buNone/>
            </a:pPr>
            <a:r>
              <a:rPr lang="en-SG" b="1"/>
              <a:t>Segmentation of Numeric and Categorical Variables:</a:t>
            </a:r>
          </a:p>
          <a:p>
            <a:r>
              <a:rPr lang="en-SG"/>
              <a:t>Finally, we separated the variables into two lists, which contains the numeric and categorical variables respectively.</a:t>
            </a:r>
          </a:p>
        </p:txBody>
      </p:sp>
      <p:pic>
        <p:nvPicPr>
          <p:cNvPr id="4098" name="Picture 2">
            <a:extLst>
              <a:ext uri="{FF2B5EF4-FFF2-40B4-BE49-F238E27FC236}">
                <a16:creationId xmlns:a16="http://schemas.microsoft.com/office/drawing/2014/main" id="{3FA69B98-ADCE-4064-8B1F-AAE5F3600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34A9EEA-CB00-4A79-953E-FAED4B80A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014194"/>
            <a:ext cx="847725" cy="8477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606CEAF-17F8-4B47-B238-61DDD3E6CF41}"/>
              </a:ext>
            </a:extLst>
          </p:cNvPr>
          <p:cNvGrpSpPr/>
          <p:nvPr/>
        </p:nvGrpSpPr>
        <p:grpSpPr>
          <a:xfrm>
            <a:off x="1219200" y="4096145"/>
            <a:ext cx="10058400" cy="1495324"/>
            <a:chOff x="1219200" y="4090644"/>
            <a:chExt cx="10058400" cy="1495324"/>
          </a:xfrm>
        </p:grpSpPr>
        <p:pic>
          <p:nvPicPr>
            <p:cNvPr id="5" name="Picture 4">
              <a:extLst>
                <a:ext uri="{FF2B5EF4-FFF2-40B4-BE49-F238E27FC236}">
                  <a16:creationId xmlns:a16="http://schemas.microsoft.com/office/drawing/2014/main" id="{4157A94C-5445-40AA-B10B-23FE7795AE8D}"/>
                </a:ext>
              </a:extLst>
            </p:cNvPr>
            <p:cNvPicPr>
              <a:picLocks noChangeAspect="1"/>
            </p:cNvPicPr>
            <p:nvPr/>
          </p:nvPicPr>
          <p:blipFill>
            <a:blip r:embed="rId6"/>
            <a:stretch>
              <a:fillRect/>
            </a:stretch>
          </p:blipFill>
          <p:spPr>
            <a:xfrm>
              <a:off x="1219200" y="4090644"/>
              <a:ext cx="10058400" cy="1128548"/>
            </a:xfrm>
            <a:prstGeom prst="rect">
              <a:avLst/>
            </a:prstGeom>
          </p:spPr>
        </p:pic>
        <p:sp>
          <p:nvSpPr>
            <p:cNvPr id="6" name="TextBox 5">
              <a:extLst>
                <a:ext uri="{FF2B5EF4-FFF2-40B4-BE49-F238E27FC236}">
                  <a16:creationId xmlns:a16="http://schemas.microsoft.com/office/drawing/2014/main" id="{798287D8-30A2-44B4-A456-2A25B9E6A507}"/>
                </a:ext>
              </a:extLst>
            </p:cNvPr>
            <p:cNvSpPr txBox="1"/>
            <p:nvPr/>
          </p:nvSpPr>
          <p:spPr>
            <a:xfrm>
              <a:off x="4886739" y="5324358"/>
              <a:ext cx="2723322" cy="261610"/>
            </a:xfrm>
            <a:prstGeom prst="rect">
              <a:avLst/>
            </a:prstGeom>
            <a:noFill/>
          </p:spPr>
          <p:txBody>
            <a:bodyPr wrap="square" rtlCol="0">
              <a:spAutoFit/>
            </a:bodyPr>
            <a:lstStyle/>
            <a:p>
              <a:r>
                <a:rPr lang="en-SG" sz="1100"/>
                <a:t>Figure 1 Screenshot from our Project</a:t>
              </a:r>
            </a:p>
          </p:txBody>
        </p:sp>
      </p:grpSp>
      <p:pic>
        <p:nvPicPr>
          <p:cNvPr id="4" name="Audio 3">
            <a:hlinkClick r:id="" action="ppaction://media"/>
            <a:extLst>
              <a:ext uri="{FF2B5EF4-FFF2-40B4-BE49-F238E27FC236}">
                <a16:creationId xmlns:a16="http://schemas.microsoft.com/office/drawing/2014/main" id="{00F80420-122F-4EA0-A297-5855ED527C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3179937"/>
      </p:ext>
    </p:extLst>
  </p:cSld>
  <p:clrMapOvr>
    <a:masterClrMapping/>
  </p:clrMapOvr>
  <mc:AlternateContent xmlns:mc="http://schemas.openxmlformats.org/markup-compatibility/2006" xmlns:p14="http://schemas.microsoft.com/office/powerpoint/2010/main">
    <mc:Choice Requires="p14">
      <p:transition spd="slow" p14:dur="2000" advTm="7155"/>
    </mc:Choice>
    <mc:Fallback xmlns="">
      <p:transition spd="slow" advTm="7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15D002-4C3A-49E6-83E1-08BF2553A850}"/>
              </a:ext>
            </a:extLst>
          </p:cNvPr>
          <p:cNvPicPr>
            <a:picLocks noChangeAspect="1"/>
          </p:cNvPicPr>
          <p:nvPr/>
        </p:nvPicPr>
        <p:blipFill>
          <a:blip r:embed="rId4"/>
          <a:stretch>
            <a:fillRect/>
          </a:stretch>
        </p:blipFill>
        <p:spPr>
          <a:xfrm>
            <a:off x="3083859" y="474646"/>
            <a:ext cx="5821256" cy="3521861"/>
          </a:xfrm>
          <a:prstGeom prst="rect">
            <a:avLst/>
          </a:prstGeom>
        </p:spPr>
      </p:pic>
      <p:sp>
        <p:nvSpPr>
          <p:cNvPr id="12" name="TextBox 11">
            <a:extLst>
              <a:ext uri="{FF2B5EF4-FFF2-40B4-BE49-F238E27FC236}">
                <a16:creationId xmlns:a16="http://schemas.microsoft.com/office/drawing/2014/main" id="{D09E4A17-8883-46E4-B927-649475748B2E}"/>
              </a:ext>
            </a:extLst>
          </p:cNvPr>
          <p:cNvSpPr txBox="1"/>
          <p:nvPr/>
        </p:nvSpPr>
        <p:spPr>
          <a:xfrm>
            <a:off x="4193309" y="4006580"/>
            <a:ext cx="4216520" cy="261610"/>
          </a:xfrm>
          <a:prstGeom prst="rect">
            <a:avLst/>
          </a:prstGeom>
          <a:noFill/>
        </p:spPr>
        <p:txBody>
          <a:bodyPr wrap="square" rtlCol="0">
            <a:spAutoFit/>
          </a:bodyPr>
          <a:lstStyle/>
          <a:p>
            <a:r>
              <a:rPr lang="en-SG" sz="1100"/>
              <a:t>Figure 2 Screenshot of various metrics from our Project</a:t>
            </a:r>
          </a:p>
        </p:txBody>
      </p:sp>
      <p:pic>
        <p:nvPicPr>
          <p:cNvPr id="18" name="Picture 17">
            <a:extLst>
              <a:ext uri="{FF2B5EF4-FFF2-40B4-BE49-F238E27FC236}">
                <a16:creationId xmlns:a16="http://schemas.microsoft.com/office/drawing/2014/main" id="{58CE43FF-AE86-4AB7-BD4E-E5429DB35282}"/>
              </a:ext>
            </a:extLst>
          </p:cNvPr>
          <p:cNvPicPr>
            <a:picLocks noChangeAspect="1"/>
          </p:cNvPicPr>
          <p:nvPr/>
        </p:nvPicPr>
        <p:blipFill>
          <a:blip r:embed="rId5"/>
          <a:stretch>
            <a:fillRect/>
          </a:stretch>
        </p:blipFill>
        <p:spPr>
          <a:xfrm>
            <a:off x="477165" y="4268190"/>
            <a:ext cx="11237669" cy="2076625"/>
          </a:xfrm>
          <a:prstGeom prst="rect">
            <a:avLst/>
          </a:prstGeom>
        </p:spPr>
      </p:pic>
      <p:pic>
        <p:nvPicPr>
          <p:cNvPr id="2" name="8">
            <a:hlinkClick r:id="" action="ppaction://media"/>
            <a:extLst>
              <a:ext uri="{FF2B5EF4-FFF2-40B4-BE49-F238E27FC236}">
                <a16:creationId xmlns:a16="http://schemas.microsoft.com/office/drawing/2014/main" id="{2360D9DA-C808-4B8E-9B16-4C2CCED001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65169" y="5977967"/>
            <a:ext cx="487363" cy="487363"/>
          </a:xfrm>
          <a:prstGeom prst="rect">
            <a:avLst/>
          </a:prstGeom>
        </p:spPr>
      </p:pic>
    </p:spTree>
    <p:extLst>
      <p:ext uri="{BB962C8B-B14F-4D97-AF65-F5344CB8AC3E}">
        <p14:creationId xmlns:p14="http://schemas.microsoft.com/office/powerpoint/2010/main" val="3660817990"/>
      </p:ext>
    </p:extLst>
  </p:cSld>
  <p:clrMapOvr>
    <a:masterClrMapping/>
  </p:clrMapOvr>
  <mc:AlternateContent xmlns:mc="http://schemas.openxmlformats.org/markup-compatibility/2006" xmlns:p14="http://schemas.microsoft.com/office/powerpoint/2010/main">
    <mc:Choice Requires="p14">
      <p:transition spd="slow" p14:dur="2000" advTm="9948"/>
    </mc:Choice>
    <mc:Fallback xmlns="">
      <p:transition spd="slow" advTm="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FC35-5CE5-43E7-8BE9-7857D93BFD03}"/>
              </a:ext>
            </a:extLst>
          </p:cNvPr>
          <p:cNvSpPr>
            <a:spLocks noGrp="1"/>
          </p:cNvSpPr>
          <p:nvPr>
            <p:ph type="title"/>
          </p:nvPr>
        </p:nvSpPr>
        <p:spPr/>
        <p:txBody>
          <a:bodyPr/>
          <a:lstStyle/>
          <a:p>
            <a:r>
              <a:rPr lang="en-SG"/>
              <a:t>Statistical Analysis - Insights</a:t>
            </a:r>
          </a:p>
        </p:txBody>
      </p:sp>
      <p:sp>
        <p:nvSpPr>
          <p:cNvPr id="3" name="Content Placeholder 2">
            <a:extLst>
              <a:ext uri="{FF2B5EF4-FFF2-40B4-BE49-F238E27FC236}">
                <a16:creationId xmlns:a16="http://schemas.microsoft.com/office/drawing/2014/main" id="{AD9F8649-8F36-4EC9-ADF4-7B387939A904}"/>
              </a:ext>
            </a:extLst>
          </p:cNvPr>
          <p:cNvSpPr>
            <a:spLocks noGrp="1"/>
          </p:cNvSpPr>
          <p:nvPr>
            <p:ph idx="1"/>
          </p:nvPr>
        </p:nvSpPr>
        <p:spPr/>
        <p:txBody>
          <a:bodyPr/>
          <a:lstStyle/>
          <a:p>
            <a:r>
              <a:rPr lang="en-SG"/>
              <a:t>Based on the values of the Mean:</a:t>
            </a:r>
          </a:p>
          <a:p>
            <a:endParaRPr lang="en-SG"/>
          </a:p>
          <a:p>
            <a:pPr lvl="1"/>
            <a:r>
              <a:rPr lang="en-SG"/>
              <a:t>                        As a general rule, as the age of the employees goes up, their monthly renumeration also rises.</a:t>
            </a:r>
          </a:p>
          <a:p>
            <a:pPr lvl="1"/>
            <a:endParaRPr lang="en-SG"/>
          </a:p>
          <a:p>
            <a:pPr lvl="2"/>
            <a:endParaRPr lang="en-SG"/>
          </a:p>
          <a:p>
            <a:pPr lvl="1"/>
            <a:r>
              <a:rPr lang="en-SG"/>
              <a:t>                        Most employees are middle-aged, at 35.</a:t>
            </a:r>
          </a:p>
          <a:p>
            <a:pPr lvl="1"/>
            <a:endParaRPr lang="en-SG"/>
          </a:p>
          <a:p>
            <a:pPr lvl="1"/>
            <a:endParaRPr lang="en-SG"/>
          </a:p>
          <a:p>
            <a:pPr lvl="1"/>
            <a:r>
              <a:rPr lang="en-SG"/>
              <a:t>                        Almost no employees are still working at IBM after 60.</a:t>
            </a:r>
          </a:p>
          <a:p>
            <a:pPr lvl="1"/>
            <a:endParaRPr lang="en-SG"/>
          </a:p>
        </p:txBody>
      </p:sp>
      <p:pic>
        <p:nvPicPr>
          <p:cNvPr id="9218" name="Picture 2">
            <a:extLst>
              <a:ext uri="{FF2B5EF4-FFF2-40B4-BE49-F238E27FC236}">
                <a16:creationId xmlns:a16="http://schemas.microsoft.com/office/drawing/2014/main" id="{664867E7-B81E-4825-93D4-7C20F9C5B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162" y="2539482"/>
            <a:ext cx="558281" cy="55828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97C2FA4-4F65-4E02-8E23-99FDF8647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171" y="3337251"/>
            <a:ext cx="614265" cy="6142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1B8CEB4C-C812-4C2B-9EBC-3B49F3FE1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614" y="4070386"/>
            <a:ext cx="587829" cy="5878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222BBE4F-DC6B-45CE-8D65-C4B0A5B01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06" y="3449096"/>
            <a:ext cx="2742034" cy="2742034"/>
          </a:xfrm>
          <a:prstGeom prst="rect">
            <a:avLst/>
          </a:prstGeom>
          <a:noFill/>
          <a:extLst>
            <a:ext uri="{909E8E84-426E-40DD-AFC4-6F175D3DCCD1}">
              <a14:hiddenFill xmlns:a14="http://schemas.microsoft.com/office/drawing/2010/main">
                <a:solidFill>
                  <a:srgbClr val="FFFFFF"/>
                </a:solidFill>
              </a14:hiddenFill>
            </a:ext>
          </a:extLst>
        </p:spPr>
      </p:pic>
      <p:pic>
        <p:nvPicPr>
          <p:cNvPr id="5" name="9">
            <a:hlinkClick r:id="" action="ppaction://media"/>
            <a:extLst>
              <a:ext uri="{FF2B5EF4-FFF2-40B4-BE49-F238E27FC236}">
                <a16:creationId xmlns:a16="http://schemas.microsoft.com/office/drawing/2014/main" id="{973F3F5D-42CC-4555-BD40-7BB2445162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33573" y="5828256"/>
            <a:ext cx="487363" cy="487363"/>
          </a:xfrm>
          <a:prstGeom prst="rect">
            <a:avLst/>
          </a:prstGeom>
        </p:spPr>
      </p:pic>
    </p:spTree>
    <p:extLst>
      <p:ext uri="{BB962C8B-B14F-4D97-AF65-F5344CB8AC3E}">
        <p14:creationId xmlns:p14="http://schemas.microsoft.com/office/powerpoint/2010/main" val="1788335332"/>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DBD101-FC0A-4B21-82B0-57CAA7AEEC7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{3B44108F-3FD3-4A9D-AA35-CF3FBE6CE7C9}tf56219246_win32</Template>
  <TotalTime>73</TotalTime>
  <Words>1296</Words>
  <Application>Microsoft Office PowerPoint</Application>
  <PresentationFormat>Widescreen</PresentationFormat>
  <Paragraphs>169</Paragraphs>
  <Slides>27</Slides>
  <Notes>1</Notes>
  <HiddenSlides>0</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Calibri</vt:lpstr>
      <vt:lpstr>Garamond</vt:lpstr>
      <vt:lpstr>SavonVTI</vt:lpstr>
      <vt:lpstr>SC1015 Mini project</vt:lpstr>
      <vt:lpstr>Practical Motivation</vt:lpstr>
      <vt:lpstr>Dataset – IBM HR Employee Attrition</vt:lpstr>
      <vt:lpstr>Problem Statements</vt:lpstr>
      <vt:lpstr>Data Cleaning and Preparation I</vt:lpstr>
      <vt:lpstr>Data Cleaning and Preparation II</vt:lpstr>
      <vt:lpstr>Data Cleaning and Preparation III</vt:lpstr>
      <vt:lpstr>PowerPoint Presentation</vt:lpstr>
      <vt:lpstr>Statistical Analysis - Insights</vt:lpstr>
      <vt:lpstr>Basic Exploratory Data Analysis</vt:lpstr>
      <vt:lpstr>Basic Exploratory Data Analysis - Insights</vt:lpstr>
      <vt:lpstr>Machine Learning</vt:lpstr>
      <vt:lpstr>Machine Learning model:  Logistic        Regression</vt:lpstr>
      <vt:lpstr>Application  Logistic Regression</vt:lpstr>
      <vt:lpstr>Application  Logistic Regression</vt:lpstr>
      <vt:lpstr>Machine Learning model:  Decision Tree</vt:lpstr>
      <vt:lpstr>Decision Trees</vt:lpstr>
      <vt:lpstr>Solution- Resampling of data</vt:lpstr>
      <vt:lpstr>Insights and Possible Improvements</vt:lpstr>
      <vt:lpstr>Multilayer Perceptron Neural Network [MLP]</vt:lpstr>
      <vt:lpstr>Multilayer Perceptron Neural Network [MLP]</vt:lpstr>
      <vt:lpstr>Application of MLP Neural Network</vt:lpstr>
      <vt:lpstr>Application of MLP Neural Network</vt:lpstr>
      <vt:lpstr>Insights of MLP Neural Network</vt:lpstr>
      <vt:lpstr>Implications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dc:title>
  <dc:creator>#NG XUAN YI#</dc:creator>
  <cp:lastModifiedBy>Ng Xuan Yi</cp:lastModifiedBy>
  <cp:revision>1</cp:revision>
  <dcterms:created xsi:type="dcterms:W3CDTF">2022-04-16T02:48:17Z</dcterms:created>
  <dcterms:modified xsi:type="dcterms:W3CDTF">2022-04-23T14:11:06Z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